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02FFA5-66AF-40D7-A64F-E7D0AF17C508}" v="1" dt="2026-02-24T06:06:19.0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8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Uhlmann" userId="49d03370-640d-400e-b034-1c88f63afafb" providerId="ADAL" clId="{51C3D24B-301D-4865-96C3-F0DDD5891BE2}"/>
    <pc:docChg chg="custSel modSld">
      <pc:chgData name="Stephanie Uhlmann" userId="49d03370-640d-400e-b034-1c88f63afafb" providerId="ADAL" clId="{51C3D24B-301D-4865-96C3-F0DDD5891BE2}" dt="2026-02-24T06:06:19.053" v="5"/>
      <pc:docMkLst>
        <pc:docMk/>
      </pc:docMkLst>
      <pc:sldChg chg="addSp delSp modSp mod">
        <pc:chgData name="Stephanie Uhlmann" userId="49d03370-640d-400e-b034-1c88f63afafb" providerId="ADAL" clId="{51C3D24B-301D-4865-96C3-F0DDD5891BE2}" dt="2026-02-24T06:06:19.053" v="5"/>
        <pc:sldMkLst>
          <pc:docMk/>
          <pc:sldMk cId="2035649433" sldId="256"/>
        </pc:sldMkLst>
        <pc:picChg chg="add mod">
          <ac:chgData name="Stephanie Uhlmann" userId="49d03370-640d-400e-b034-1c88f63afafb" providerId="ADAL" clId="{51C3D24B-301D-4865-96C3-F0DDD5891BE2}" dt="2026-02-24T06:06:19.053" v="5"/>
          <ac:picMkLst>
            <pc:docMk/>
            <pc:sldMk cId="2035649433" sldId="256"/>
            <ac:picMk id="3" creationId="{E9BE4055-DCCB-ED0F-7D9D-10C3E1820FED}"/>
          </ac:picMkLst>
        </pc:picChg>
        <pc:picChg chg="add del mod">
          <ac:chgData name="Stephanie Uhlmann" userId="49d03370-640d-400e-b034-1c88f63afafb" providerId="ADAL" clId="{51C3D24B-301D-4865-96C3-F0DDD5891BE2}" dt="2026-02-24T06:06:15.689" v="4" actId="478"/>
          <ac:picMkLst>
            <pc:docMk/>
            <pc:sldMk cId="2035649433" sldId="256"/>
            <ac:picMk id="4" creationId="{029C22BA-340E-C5EA-7760-4F83CD03984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065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75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013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138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75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441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889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215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814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369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28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C6A259-90A2-4731-9440-B34099D497BD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154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BE4055-DCCB-ED0F-7D9D-10C3E1820F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649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Stephanie Uhlmann</dc:creator>
  <cp:lastModifiedBy>Stephanie Uhlmann</cp:lastModifiedBy>
  <cp:revision>2</cp:revision>
  <dcterms:created xsi:type="dcterms:W3CDTF">2026-01-13T01:33:46Z</dcterms:created>
  <dcterms:modified xsi:type="dcterms:W3CDTF">2026-02-24T06:06:22Z</dcterms:modified>
</cp:coreProperties>
</file>