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BBDAED-A426-44F0-AC46-BBABE529B919}" v="8" dt="2026-02-16T02:17:12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custSel delSld modSld">
      <pc:chgData name="Stephanie Uhlmann" userId="49d03370-640d-400e-b034-1c88f63afafb" providerId="ADAL" clId="{51C3D24B-301D-4865-96C3-F0DDD5891BE2}" dt="2026-02-16T02:17:16.286" v="32" actId="47"/>
      <pc:docMkLst>
        <pc:docMk/>
      </pc:docMkLst>
      <pc:sldChg chg="addSp delSp modSp mod">
        <pc:chgData name="Stephanie Uhlmann" userId="49d03370-640d-400e-b034-1c88f63afafb" providerId="ADAL" clId="{51C3D24B-301D-4865-96C3-F0DDD5891BE2}" dt="2026-02-16T02:16:38.848" v="10" actId="27614"/>
        <pc:sldMkLst>
          <pc:docMk/>
          <pc:sldMk cId="1429917152" sldId="256"/>
        </pc:sldMkLst>
        <pc:picChg chg="add mod">
          <ac:chgData name="Stephanie Uhlmann" userId="49d03370-640d-400e-b034-1c88f63afafb" providerId="ADAL" clId="{51C3D24B-301D-4865-96C3-F0DDD5891BE2}" dt="2026-02-16T02:16:38.848" v="10" actId="27614"/>
          <ac:picMkLst>
            <pc:docMk/>
            <pc:sldMk cId="1429917152" sldId="256"/>
            <ac:picMk id="3" creationId="{0970EF75-0A8B-1E65-B3D3-0ADFB2C47764}"/>
          </ac:picMkLst>
        </pc:picChg>
        <pc:picChg chg="del">
          <ac:chgData name="Stephanie Uhlmann" userId="49d03370-640d-400e-b034-1c88f63afafb" providerId="ADAL" clId="{51C3D24B-301D-4865-96C3-F0DDD5891BE2}" dt="2026-02-16T02:14:33.925" v="0" actId="478"/>
          <ac:picMkLst>
            <pc:docMk/>
            <pc:sldMk cId="1429917152" sldId="256"/>
            <ac:picMk id="4" creationId="{76EE7573-6231-19E4-A240-B0E0F3F2BA7D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2:16:40.609" v="13" actId="962"/>
        <pc:sldMkLst>
          <pc:docMk/>
          <pc:sldMk cId="1718115790" sldId="258"/>
        </pc:sldMkLst>
        <pc:picChg chg="add mod">
          <ac:chgData name="Stephanie Uhlmann" userId="49d03370-640d-400e-b034-1c88f63afafb" providerId="ADAL" clId="{51C3D24B-301D-4865-96C3-F0DDD5891BE2}" dt="2026-02-16T02:16:40.609" v="13" actId="962"/>
          <ac:picMkLst>
            <pc:docMk/>
            <pc:sldMk cId="1718115790" sldId="258"/>
            <ac:picMk id="3" creationId="{3F5DE48C-46C3-09B5-50CD-3D4EA89FB690}"/>
          </ac:picMkLst>
        </pc:picChg>
        <pc:picChg chg="del">
          <ac:chgData name="Stephanie Uhlmann" userId="49d03370-640d-400e-b034-1c88f63afafb" providerId="ADAL" clId="{51C3D24B-301D-4865-96C3-F0DDD5891BE2}" dt="2026-02-16T02:14:35.719" v="1" actId="478"/>
          <ac:picMkLst>
            <pc:docMk/>
            <pc:sldMk cId="1718115790" sldId="258"/>
            <ac:picMk id="4" creationId="{C23B44BB-11B0-D22D-CB07-DDBC466BC37F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2:16:44.951" v="16" actId="962"/>
        <pc:sldMkLst>
          <pc:docMk/>
          <pc:sldMk cId="1145275891" sldId="259"/>
        </pc:sldMkLst>
        <pc:picChg chg="del">
          <ac:chgData name="Stephanie Uhlmann" userId="49d03370-640d-400e-b034-1c88f63afafb" providerId="ADAL" clId="{51C3D24B-301D-4865-96C3-F0DDD5891BE2}" dt="2026-02-16T02:14:37.069" v="2" actId="478"/>
          <ac:picMkLst>
            <pc:docMk/>
            <pc:sldMk cId="1145275891" sldId="259"/>
            <ac:picMk id="3" creationId="{063F5E96-E5C5-CE94-6000-83879834B0A3}"/>
          </ac:picMkLst>
        </pc:picChg>
        <pc:picChg chg="add mod">
          <ac:chgData name="Stephanie Uhlmann" userId="49d03370-640d-400e-b034-1c88f63afafb" providerId="ADAL" clId="{51C3D24B-301D-4865-96C3-F0DDD5891BE2}" dt="2026-02-16T02:16:44.951" v="16" actId="962"/>
          <ac:picMkLst>
            <pc:docMk/>
            <pc:sldMk cId="1145275891" sldId="259"/>
            <ac:picMk id="4" creationId="{6C1239CC-E26D-4620-DC9B-20E30D3D790B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2:16:51.230" v="19" actId="962"/>
        <pc:sldMkLst>
          <pc:docMk/>
          <pc:sldMk cId="771874254" sldId="260"/>
        </pc:sldMkLst>
        <pc:picChg chg="del">
          <ac:chgData name="Stephanie Uhlmann" userId="49d03370-640d-400e-b034-1c88f63afafb" providerId="ADAL" clId="{51C3D24B-301D-4865-96C3-F0DDD5891BE2}" dt="2026-02-16T02:14:38.574" v="3" actId="478"/>
          <ac:picMkLst>
            <pc:docMk/>
            <pc:sldMk cId="771874254" sldId="260"/>
            <ac:picMk id="3" creationId="{4DB670C1-658B-E436-E268-C3A1FC5F52CF}"/>
          </ac:picMkLst>
        </pc:picChg>
        <pc:picChg chg="add mod">
          <ac:chgData name="Stephanie Uhlmann" userId="49d03370-640d-400e-b034-1c88f63afafb" providerId="ADAL" clId="{51C3D24B-301D-4865-96C3-F0DDD5891BE2}" dt="2026-02-16T02:16:51.230" v="19" actId="962"/>
          <ac:picMkLst>
            <pc:docMk/>
            <pc:sldMk cId="771874254" sldId="260"/>
            <ac:picMk id="4" creationId="{92B2D815-5546-A1D3-50AB-307031A6A52A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2:17:02.332" v="22" actId="962"/>
        <pc:sldMkLst>
          <pc:docMk/>
          <pc:sldMk cId="552611310" sldId="261"/>
        </pc:sldMkLst>
        <pc:picChg chg="del">
          <ac:chgData name="Stephanie Uhlmann" userId="49d03370-640d-400e-b034-1c88f63afafb" providerId="ADAL" clId="{51C3D24B-301D-4865-96C3-F0DDD5891BE2}" dt="2026-02-16T02:14:40.867" v="4" actId="478"/>
          <ac:picMkLst>
            <pc:docMk/>
            <pc:sldMk cId="552611310" sldId="261"/>
            <ac:picMk id="3" creationId="{9136043A-9DD9-7E9F-B294-BDAF06257E4C}"/>
          </ac:picMkLst>
        </pc:picChg>
        <pc:picChg chg="add mod">
          <ac:chgData name="Stephanie Uhlmann" userId="49d03370-640d-400e-b034-1c88f63afafb" providerId="ADAL" clId="{51C3D24B-301D-4865-96C3-F0DDD5891BE2}" dt="2026-02-16T02:17:02.332" v="22" actId="962"/>
          <ac:picMkLst>
            <pc:docMk/>
            <pc:sldMk cId="552611310" sldId="261"/>
            <ac:picMk id="4" creationId="{40EA9027-3128-2292-700E-F3A9A63CEA5A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2:17:05.602" v="25" actId="962"/>
        <pc:sldMkLst>
          <pc:docMk/>
          <pc:sldMk cId="977804722" sldId="262"/>
        </pc:sldMkLst>
        <pc:picChg chg="del">
          <ac:chgData name="Stephanie Uhlmann" userId="49d03370-640d-400e-b034-1c88f63afafb" providerId="ADAL" clId="{51C3D24B-301D-4865-96C3-F0DDD5891BE2}" dt="2026-02-16T02:14:42.936" v="5" actId="478"/>
          <ac:picMkLst>
            <pc:docMk/>
            <pc:sldMk cId="977804722" sldId="262"/>
            <ac:picMk id="3" creationId="{0E735BC5-3B03-5451-70C2-9F9B7484301E}"/>
          </ac:picMkLst>
        </pc:picChg>
        <pc:picChg chg="add mod">
          <ac:chgData name="Stephanie Uhlmann" userId="49d03370-640d-400e-b034-1c88f63afafb" providerId="ADAL" clId="{51C3D24B-301D-4865-96C3-F0DDD5891BE2}" dt="2026-02-16T02:17:05.602" v="25" actId="962"/>
          <ac:picMkLst>
            <pc:docMk/>
            <pc:sldMk cId="977804722" sldId="262"/>
            <ac:picMk id="4" creationId="{F061738D-6C19-3D0C-6AFA-6FF9FAC16864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2:17:10.075" v="28" actId="962"/>
        <pc:sldMkLst>
          <pc:docMk/>
          <pc:sldMk cId="3152615157" sldId="263"/>
        </pc:sldMkLst>
        <pc:picChg chg="del">
          <ac:chgData name="Stephanie Uhlmann" userId="49d03370-640d-400e-b034-1c88f63afafb" providerId="ADAL" clId="{51C3D24B-301D-4865-96C3-F0DDD5891BE2}" dt="2026-02-16T02:14:44.334" v="6" actId="478"/>
          <ac:picMkLst>
            <pc:docMk/>
            <pc:sldMk cId="3152615157" sldId="263"/>
            <ac:picMk id="3" creationId="{E610CD2D-58AE-FB8B-EEF0-6DD0929BF097}"/>
          </ac:picMkLst>
        </pc:picChg>
        <pc:picChg chg="add mod">
          <ac:chgData name="Stephanie Uhlmann" userId="49d03370-640d-400e-b034-1c88f63afafb" providerId="ADAL" clId="{51C3D24B-301D-4865-96C3-F0DDD5891BE2}" dt="2026-02-16T02:17:10.075" v="28" actId="962"/>
          <ac:picMkLst>
            <pc:docMk/>
            <pc:sldMk cId="3152615157" sldId="263"/>
            <ac:picMk id="4" creationId="{A45488B6-3D55-2C46-36BF-478517D091D6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16T02:17:12.976" v="31" actId="962"/>
        <pc:sldMkLst>
          <pc:docMk/>
          <pc:sldMk cId="3740530544" sldId="267"/>
        </pc:sldMkLst>
        <pc:picChg chg="add mod">
          <ac:chgData name="Stephanie Uhlmann" userId="49d03370-640d-400e-b034-1c88f63afafb" providerId="ADAL" clId="{51C3D24B-301D-4865-96C3-F0DDD5891BE2}" dt="2026-02-16T02:17:12.976" v="31" actId="962"/>
          <ac:picMkLst>
            <pc:docMk/>
            <pc:sldMk cId="3740530544" sldId="267"/>
            <ac:picMk id="3" creationId="{7756C2BC-713D-89A5-74AB-EC0E804B413F}"/>
          </ac:picMkLst>
        </pc:picChg>
        <pc:picChg chg="del">
          <ac:chgData name="Stephanie Uhlmann" userId="49d03370-640d-400e-b034-1c88f63afafb" providerId="ADAL" clId="{51C3D24B-301D-4865-96C3-F0DDD5891BE2}" dt="2026-02-16T02:14:46.082" v="7" actId="478"/>
          <ac:picMkLst>
            <pc:docMk/>
            <pc:sldMk cId="3740530544" sldId="267"/>
            <ac:picMk id="4" creationId="{05A6D05F-7965-D3D8-52E0-97F87C54AF00}"/>
          </ac:picMkLst>
        </pc:picChg>
      </pc:sldChg>
      <pc:sldChg chg="delSp del mod">
        <pc:chgData name="Stephanie Uhlmann" userId="49d03370-640d-400e-b034-1c88f63afafb" providerId="ADAL" clId="{51C3D24B-301D-4865-96C3-F0DDD5891BE2}" dt="2026-02-16T02:17:16.286" v="32" actId="47"/>
        <pc:sldMkLst>
          <pc:docMk/>
          <pc:sldMk cId="83306837" sldId="268"/>
        </pc:sldMkLst>
        <pc:picChg chg="del">
          <ac:chgData name="Stephanie Uhlmann" userId="49d03370-640d-400e-b034-1c88f63afafb" providerId="ADAL" clId="{51C3D24B-301D-4865-96C3-F0DDD5891BE2}" dt="2026-02-16T02:14:47.888" v="8" actId="478"/>
          <ac:picMkLst>
            <pc:docMk/>
            <pc:sldMk cId="83306837" sldId="268"/>
            <ac:picMk id="4" creationId="{81D5B388-E62A-D648-E0EA-7D986CA21EB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64B82-F5DB-48DC-A7AC-2C592CB4E67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D1C04-8B5B-4A35-B59E-0ED89A9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4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2ED50-BC31-DB22-8CC4-EF7B397AD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4A06C-E10E-88F7-3E41-948DB6977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6453E-D429-B81E-2466-9273093C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440A1-CF45-2E85-CE56-9E906020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160D4-E832-7353-D6A2-A6F51CE8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9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A97DB-2EF4-61B3-8406-E211D027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79109-DBC7-082E-9870-652693148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C8D2-5D47-F846-97CC-679624AC5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7B9FB-4DF3-E78A-C4D0-40980F0C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DB7A3-5865-072C-AA85-7EEF8956A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5003-4AEF-CF42-C756-E31E4F29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9974E-A0D7-3F4B-5B2D-1A9B1CD4B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70914-9C1A-308A-76BB-53B291F3A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A1FF4-D9BE-33AB-275B-081AD608C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4509C-8410-DB89-AC13-2C76E53A1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64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0A305-BF94-AA3E-A0DC-20C417162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1DFDD-35A9-1C0D-880A-747607A86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79E9D-F50E-D575-5C2C-13490E39F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D7E32-D022-BF19-2EBA-3AE00CD5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3EDC4-61E5-ED2F-45C2-9D33A2E4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673FB-ED79-6A61-3E5C-FFCD2233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0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7E09-E351-4729-63C8-B82D694F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8708C-D5BA-483A-C367-22CB29B20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3E61F-FD80-4058-8AB8-D788F005D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DCA485-9661-58AB-60F1-94E70FBA3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91E14C-53E3-B3CC-2E19-78D3C0AC24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175449-93AF-7BD0-8390-360A5A9E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E1C6A-8554-ECC1-DEC4-0C243A75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122A3F-BA67-AF1F-0FED-897CDC59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9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73C8-CDA9-A023-2301-31FFA5E3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70EE88-0417-9935-4C61-564EFE4CF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04916-54F2-6D54-828E-C64C7F35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5201E-97DB-59B1-5343-7E46A1EC7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3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E34521-D7B9-3FA8-63CD-29D5585DB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621F0-C806-203D-90AC-5C6E9052D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12DFC-6A17-9A7F-547A-CF831D5C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7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498B8-A188-AF69-59CE-076612CF4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DD48-34B2-B805-F28A-AD7AEF53A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F2693-480C-D991-EE1E-4D0884D40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3B185-3B31-DC02-3C4A-C7D9C0DD6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87A53-373B-3895-E4A5-AE513C21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3C49B-D3BC-BACB-5D8B-EF752A7F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3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F210E-64D7-9BC8-917A-DB9D2B813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A85478-B311-ED07-C319-E42C727D60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830BA-7E46-AFA5-1F5A-04ABDDFAD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CC2BE-47E9-D850-B61A-A7EEDB8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4081C-131C-CA76-DDA0-E141C8B4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4F320-E85F-8614-E7A5-759987AF5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5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2162-69DA-C63E-1AF5-BEC48D349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33F-167A-1FF5-63E0-DEA3E8D77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C682D-9F58-8E05-8047-5E7B2ECB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052ED-2D32-1F03-F904-2F6594F8E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2809F-823F-2B69-CCAD-5F4595F32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2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2D9009-FE68-1478-3C96-372277F81B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78A8B-4500-00E1-B2DD-AC79AC82F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EF06E-D312-D41B-6094-94CDB274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DD4F3-4EF8-6099-A9F9-D31887195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E0151-D839-F0E8-62A6-F710AA238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4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5B320F-F821-6D20-AB10-3182ED65B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F5647-886B-8421-E905-179A99C2D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9129-7ACE-4E17-43EF-4B424299A0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7EE6AC-C34B-4DA1-94C0-7AC45904E2F8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5AE2D-5254-FF9E-1114-65729ABDC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B73A6-2C66-5174-3CED-0DB0D45E3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4AD57-27B3-5022-8A92-2EA0D6204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walking with a shovel&#10;&#10;AI-generated content may be incorrect.">
            <a:extLst>
              <a:ext uri="{FF2B5EF4-FFF2-40B4-BE49-F238E27FC236}">
                <a16:creationId xmlns:a16="http://schemas.microsoft.com/office/drawing/2014/main" id="{24CF7D79-FB54-0980-FFD4-8A5615F7B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8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the street&#10;&#10;AI-generated content may be incorrect.">
            <a:extLst>
              <a:ext uri="{FF2B5EF4-FFF2-40B4-BE49-F238E27FC236}">
                <a16:creationId xmlns:a16="http://schemas.microsoft.com/office/drawing/2014/main" id="{0970EF75-0A8B-1E65-B3D3-0ADFB2C4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1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E753C-B745-F498-B84C-E5E9C8F8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in water with people standing in it&#10;&#10;AI-generated content may be incorrect.">
            <a:extLst>
              <a:ext uri="{FF2B5EF4-FFF2-40B4-BE49-F238E27FC236}">
                <a16:creationId xmlns:a16="http://schemas.microsoft.com/office/drawing/2014/main" id="{3F5DE48C-46C3-09B5-50CD-3D4EA89FB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1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37B5A-8C6D-E5F4-F190-4622058F4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next to each other&#10;&#10;AI-generated content may be incorrect.">
            <a:extLst>
              <a:ext uri="{FF2B5EF4-FFF2-40B4-BE49-F238E27FC236}">
                <a16:creationId xmlns:a16="http://schemas.microsoft.com/office/drawing/2014/main" id="{6C1239CC-E26D-4620-DC9B-20E30D3D7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75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80316-CE04-1D10-3DB9-8EC9242F1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92B2D815-5546-A1D3-50AB-307031A6A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74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B0CB8-4213-C625-2EDD-3FED97C91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flooded area with trees and bushes&#10;&#10;AI-generated content may be incorrect.">
            <a:extLst>
              <a:ext uri="{FF2B5EF4-FFF2-40B4-BE49-F238E27FC236}">
                <a16:creationId xmlns:a16="http://schemas.microsoft.com/office/drawing/2014/main" id="{40EA9027-3128-2292-700E-F3A9A63CE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1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DA510-980F-70AF-C6E7-42514D28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le of rubble next to a building&#10;&#10;AI-generated content may be incorrect.">
            <a:extLst>
              <a:ext uri="{FF2B5EF4-FFF2-40B4-BE49-F238E27FC236}">
                <a16:creationId xmlns:a16="http://schemas.microsoft.com/office/drawing/2014/main" id="{F061738D-6C19-3D0C-6AFA-6FF9FAC16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04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CA5B-E1FE-2FD9-E010-C62E3501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blue shirt&#10;&#10;AI-generated content may be incorrect.">
            <a:extLst>
              <a:ext uri="{FF2B5EF4-FFF2-40B4-BE49-F238E27FC236}">
                <a16:creationId xmlns:a16="http://schemas.microsoft.com/office/drawing/2014/main" id="{A45488B6-3D55-2C46-36BF-478517D09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15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blue shirt&#10;&#10;AI-generated content may be incorrect.">
            <a:extLst>
              <a:ext uri="{FF2B5EF4-FFF2-40B4-BE49-F238E27FC236}">
                <a16:creationId xmlns:a16="http://schemas.microsoft.com/office/drawing/2014/main" id="{7756C2BC-713D-89A5-74AB-EC0E804B4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30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3</cp:revision>
  <dcterms:created xsi:type="dcterms:W3CDTF">2026-01-13T01:56:58Z</dcterms:created>
  <dcterms:modified xsi:type="dcterms:W3CDTF">2026-02-16T02:17:20Z</dcterms:modified>
</cp:coreProperties>
</file>