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9" r:id="rId5"/>
    <p:sldId id="258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29D78-FE70-4A41-A415-7989687D6FA2}" v="9" dt="2026-01-23T01:33:39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delSld modSld">
      <pc:chgData name="Stephanie Uhlmann" userId="49d03370-640d-400e-b034-1c88f63afafb" providerId="ADAL" clId="{51C3D24B-301D-4865-96C3-F0DDD5891BE2}" dt="2026-01-23T01:33:42.964" v="35" actId="47"/>
      <pc:docMkLst>
        <pc:docMk/>
      </pc:docMkLst>
      <pc:sldChg chg="addSp delSp modSp mod">
        <pc:chgData name="Stephanie Uhlmann" userId="49d03370-640d-400e-b034-1c88f63afafb" providerId="ADAL" clId="{51C3D24B-301D-4865-96C3-F0DDD5891BE2}" dt="2026-01-23T01:33:13.822" v="14" actId="962"/>
        <pc:sldMkLst>
          <pc:docMk/>
          <pc:sldMk cId="1193381425" sldId="257"/>
        </pc:sldMkLst>
        <pc:picChg chg="add mod">
          <ac:chgData name="Stephanie Uhlmann" userId="49d03370-640d-400e-b034-1c88f63afafb" providerId="ADAL" clId="{51C3D24B-301D-4865-96C3-F0DDD5891BE2}" dt="2026-01-23T01:33:13.822" v="14" actId="962"/>
          <ac:picMkLst>
            <pc:docMk/>
            <pc:sldMk cId="1193381425" sldId="257"/>
            <ac:picMk id="3" creationId="{1637F7D2-AC7D-6DDA-E4B5-F193F01B1CEE}"/>
          </ac:picMkLst>
        </pc:picChg>
        <pc:picChg chg="del">
          <ac:chgData name="Stephanie Uhlmann" userId="49d03370-640d-400e-b034-1c88f63afafb" providerId="ADAL" clId="{51C3D24B-301D-4865-96C3-F0DDD5891BE2}" dt="2026-01-23T01:32:35.761" v="1" actId="478"/>
          <ac:picMkLst>
            <pc:docMk/>
            <pc:sldMk cId="1193381425" sldId="257"/>
            <ac:picMk id="4" creationId="{EB069197-3238-ED4B-33A4-68B8C5D8A5E6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22.234" v="20" actId="962"/>
        <pc:sldMkLst>
          <pc:docMk/>
          <pc:sldMk cId="1076201255" sldId="258"/>
        </pc:sldMkLst>
        <pc:picChg chg="add mod">
          <ac:chgData name="Stephanie Uhlmann" userId="49d03370-640d-400e-b034-1c88f63afafb" providerId="ADAL" clId="{51C3D24B-301D-4865-96C3-F0DDD5891BE2}" dt="2026-01-23T01:33:22.234" v="20" actId="962"/>
          <ac:picMkLst>
            <pc:docMk/>
            <pc:sldMk cId="1076201255" sldId="258"/>
            <ac:picMk id="3" creationId="{7ED77254-0770-DAB0-CC11-A0FB490ABCB8}"/>
          </ac:picMkLst>
        </pc:picChg>
        <pc:picChg chg="del">
          <ac:chgData name="Stephanie Uhlmann" userId="49d03370-640d-400e-b034-1c88f63afafb" providerId="ADAL" clId="{51C3D24B-301D-4865-96C3-F0DDD5891BE2}" dt="2026-01-23T01:32:40.072" v="3" actId="478"/>
          <ac:picMkLst>
            <pc:docMk/>
            <pc:sldMk cId="1076201255" sldId="258"/>
            <ac:picMk id="4" creationId="{72048810-F587-BDEB-70F4-237D632C7693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18.249" v="17" actId="962"/>
        <pc:sldMkLst>
          <pc:docMk/>
          <pc:sldMk cId="2590013759" sldId="259"/>
        </pc:sldMkLst>
        <pc:picChg chg="add mod">
          <ac:chgData name="Stephanie Uhlmann" userId="49d03370-640d-400e-b034-1c88f63afafb" providerId="ADAL" clId="{51C3D24B-301D-4865-96C3-F0DDD5891BE2}" dt="2026-01-23T01:33:18.249" v="17" actId="962"/>
          <ac:picMkLst>
            <pc:docMk/>
            <pc:sldMk cId="2590013759" sldId="259"/>
            <ac:picMk id="3" creationId="{B0B986EA-36B3-6B34-AFEF-DEF03DB953C4}"/>
          </ac:picMkLst>
        </pc:picChg>
        <pc:picChg chg="del">
          <ac:chgData name="Stephanie Uhlmann" userId="49d03370-640d-400e-b034-1c88f63afafb" providerId="ADAL" clId="{51C3D24B-301D-4865-96C3-F0DDD5891BE2}" dt="2026-01-23T01:32:37.561" v="2" actId="478"/>
          <ac:picMkLst>
            <pc:docMk/>
            <pc:sldMk cId="2590013759" sldId="259"/>
            <ac:picMk id="4" creationId="{EEDF23EB-D12E-1CAB-6FBE-39FE8C921149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10.626" v="11" actId="27614"/>
        <pc:sldMkLst>
          <pc:docMk/>
          <pc:sldMk cId="4294256267" sldId="260"/>
        </pc:sldMkLst>
        <pc:picChg chg="add mod">
          <ac:chgData name="Stephanie Uhlmann" userId="49d03370-640d-400e-b034-1c88f63afafb" providerId="ADAL" clId="{51C3D24B-301D-4865-96C3-F0DDD5891BE2}" dt="2026-01-23T01:33:10.626" v="11" actId="27614"/>
          <ac:picMkLst>
            <pc:docMk/>
            <pc:sldMk cId="4294256267" sldId="260"/>
            <ac:picMk id="3" creationId="{2AAC4736-CE7B-58C2-E2C9-ED4C3C8285EF}"/>
          </ac:picMkLst>
        </pc:picChg>
        <pc:picChg chg="del">
          <ac:chgData name="Stephanie Uhlmann" userId="49d03370-640d-400e-b034-1c88f63afafb" providerId="ADAL" clId="{51C3D24B-301D-4865-96C3-F0DDD5891BE2}" dt="2026-01-23T01:32:34.099" v="0" actId="478"/>
          <ac:picMkLst>
            <pc:docMk/>
            <pc:sldMk cId="4294256267" sldId="260"/>
            <ac:picMk id="8" creationId="{433CD63B-55E3-8285-FD45-E689D6A951E9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25.651" v="23" actId="962"/>
        <pc:sldMkLst>
          <pc:docMk/>
          <pc:sldMk cId="3610003511" sldId="262"/>
        </pc:sldMkLst>
        <pc:picChg chg="del">
          <ac:chgData name="Stephanie Uhlmann" userId="49d03370-640d-400e-b034-1c88f63afafb" providerId="ADAL" clId="{51C3D24B-301D-4865-96C3-F0DDD5891BE2}" dt="2026-01-23T01:32:42.328" v="4" actId="478"/>
          <ac:picMkLst>
            <pc:docMk/>
            <pc:sldMk cId="3610003511" sldId="262"/>
            <ac:picMk id="3" creationId="{6F4B0AE3-549C-C8DE-5435-B98255AE8B6B}"/>
          </ac:picMkLst>
        </pc:picChg>
        <pc:picChg chg="add mod">
          <ac:chgData name="Stephanie Uhlmann" userId="49d03370-640d-400e-b034-1c88f63afafb" providerId="ADAL" clId="{51C3D24B-301D-4865-96C3-F0DDD5891BE2}" dt="2026-01-23T01:33:25.651" v="23" actId="962"/>
          <ac:picMkLst>
            <pc:docMk/>
            <pc:sldMk cId="3610003511" sldId="262"/>
            <ac:picMk id="4" creationId="{2AB90F05-C0B3-6106-F2E0-1642666C4165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29.696" v="26" actId="962"/>
        <pc:sldMkLst>
          <pc:docMk/>
          <pc:sldMk cId="564042670" sldId="264"/>
        </pc:sldMkLst>
        <pc:picChg chg="add mod">
          <ac:chgData name="Stephanie Uhlmann" userId="49d03370-640d-400e-b034-1c88f63afafb" providerId="ADAL" clId="{51C3D24B-301D-4865-96C3-F0DDD5891BE2}" dt="2026-01-23T01:33:29.696" v="26" actId="962"/>
          <ac:picMkLst>
            <pc:docMk/>
            <pc:sldMk cId="564042670" sldId="264"/>
            <ac:picMk id="3" creationId="{96C3F984-688C-51ED-F160-7569799C0A51}"/>
          </ac:picMkLst>
        </pc:picChg>
        <pc:picChg chg="del">
          <ac:chgData name="Stephanie Uhlmann" userId="49d03370-640d-400e-b034-1c88f63afafb" providerId="ADAL" clId="{51C3D24B-301D-4865-96C3-F0DDD5891BE2}" dt="2026-01-23T01:32:43.850" v="5" actId="478"/>
          <ac:picMkLst>
            <pc:docMk/>
            <pc:sldMk cId="564042670" sldId="264"/>
            <ac:picMk id="5" creationId="{08B91B8C-DB56-B78E-C585-D376ACCECF68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33.002" v="28" actId="27614"/>
        <pc:sldMkLst>
          <pc:docMk/>
          <pc:sldMk cId="3277206596" sldId="265"/>
        </pc:sldMkLst>
        <pc:picChg chg="del">
          <ac:chgData name="Stephanie Uhlmann" userId="49d03370-640d-400e-b034-1c88f63afafb" providerId="ADAL" clId="{51C3D24B-301D-4865-96C3-F0DDD5891BE2}" dt="2026-01-23T01:32:46.347" v="6" actId="478"/>
          <ac:picMkLst>
            <pc:docMk/>
            <pc:sldMk cId="3277206596" sldId="265"/>
            <ac:picMk id="4" creationId="{6675E6BB-918A-B126-0ABA-90F07F58F663}"/>
          </ac:picMkLst>
        </pc:picChg>
        <pc:picChg chg="add mod">
          <ac:chgData name="Stephanie Uhlmann" userId="49d03370-640d-400e-b034-1c88f63afafb" providerId="ADAL" clId="{51C3D24B-301D-4865-96C3-F0DDD5891BE2}" dt="2026-01-23T01:33:33.002" v="28" actId="27614"/>
          <ac:picMkLst>
            <pc:docMk/>
            <pc:sldMk cId="3277206596" sldId="265"/>
            <ac:picMk id="5" creationId="{3E2B24D4-2DCE-D20A-3361-E6BC984337E3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36.487" v="31" actId="962"/>
        <pc:sldMkLst>
          <pc:docMk/>
          <pc:sldMk cId="2779645581" sldId="266"/>
        </pc:sldMkLst>
        <pc:picChg chg="del">
          <ac:chgData name="Stephanie Uhlmann" userId="49d03370-640d-400e-b034-1c88f63afafb" providerId="ADAL" clId="{51C3D24B-301D-4865-96C3-F0DDD5891BE2}" dt="2026-01-23T01:32:47.818" v="7" actId="478"/>
          <ac:picMkLst>
            <pc:docMk/>
            <pc:sldMk cId="2779645581" sldId="266"/>
            <ac:picMk id="4" creationId="{404FDE64-3FFB-0E30-1153-BB6CF91088F0}"/>
          </ac:picMkLst>
        </pc:picChg>
        <pc:picChg chg="add mod">
          <ac:chgData name="Stephanie Uhlmann" userId="49d03370-640d-400e-b034-1c88f63afafb" providerId="ADAL" clId="{51C3D24B-301D-4865-96C3-F0DDD5891BE2}" dt="2026-01-23T01:33:36.487" v="31" actId="962"/>
          <ac:picMkLst>
            <pc:docMk/>
            <pc:sldMk cId="2779645581" sldId="266"/>
            <ac:picMk id="5" creationId="{94956433-AF8C-E80F-52E2-91CC0B163504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3:39.801" v="34" actId="962"/>
        <pc:sldMkLst>
          <pc:docMk/>
          <pc:sldMk cId="2551739399" sldId="267"/>
        </pc:sldMkLst>
        <pc:picChg chg="del">
          <ac:chgData name="Stephanie Uhlmann" userId="49d03370-640d-400e-b034-1c88f63afafb" providerId="ADAL" clId="{51C3D24B-301D-4865-96C3-F0DDD5891BE2}" dt="2026-01-23T01:32:50.018" v="8" actId="478"/>
          <ac:picMkLst>
            <pc:docMk/>
            <pc:sldMk cId="2551739399" sldId="267"/>
            <ac:picMk id="4" creationId="{29F623BC-2E9B-0F75-B9E5-2956B6B220D0}"/>
          </ac:picMkLst>
        </pc:picChg>
        <pc:picChg chg="add mod">
          <ac:chgData name="Stephanie Uhlmann" userId="49d03370-640d-400e-b034-1c88f63afafb" providerId="ADAL" clId="{51C3D24B-301D-4865-96C3-F0DDD5891BE2}" dt="2026-01-23T01:33:39.801" v="34" actId="962"/>
          <ac:picMkLst>
            <pc:docMk/>
            <pc:sldMk cId="2551739399" sldId="267"/>
            <ac:picMk id="5" creationId="{2508FF29-A494-94B0-0641-076F7D98E721}"/>
          </ac:picMkLst>
        </pc:picChg>
      </pc:sldChg>
      <pc:sldChg chg="delSp del mod">
        <pc:chgData name="Stephanie Uhlmann" userId="49d03370-640d-400e-b034-1c88f63afafb" providerId="ADAL" clId="{51C3D24B-301D-4865-96C3-F0DDD5891BE2}" dt="2026-01-23T01:33:42.964" v="35" actId="47"/>
        <pc:sldMkLst>
          <pc:docMk/>
          <pc:sldMk cId="4196235672" sldId="268"/>
        </pc:sldMkLst>
        <pc:picChg chg="del">
          <ac:chgData name="Stephanie Uhlmann" userId="49d03370-640d-400e-b034-1c88f63afafb" providerId="ADAL" clId="{51C3D24B-301D-4865-96C3-F0DDD5891BE2}" dt="2026-01-23T01:32:52.243" v="9" actId="478"/>
          <ac:picMkLst>
            <pc:docMk/>
            <pc:sldMk cId="4196235672" sldId="268"/>
            <ac:picMk id="4" creationId="{EFE0CEBB-7A61-922D-B963-C0AE18FC729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0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0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2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3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A4C5C-5E95-4FCB-AC9B-A815AD2B2C1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6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women walking on a dirt road&#10;&#10;AI-generated content may be incorrect.">
            <a:extLst>
              <a:ext uri="{FF2B5EF4-FFF2-40B4-BE49-F238E27FC236}">
                <a16:creationId xmlns:a16="http://schemas.microsoft.com/office/drawing/2014/main" id="{6BADF8F2-35DC-3E8E-9D88-C0D4FE4FC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4CC2-3322-FB5E-31D4-7EF1FE3B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tering plants with a hose&#10;&#10;AI-generated content may be incorrect.">
            <a:extLst>
              <a:ext uri="{FF2B5EF4-FFF2-40B4-BE49-F238E27FC236}">
                <a16:creationId xmlns:a16="http://schemas.microsoft.com/office/drawing/2014/main" id="{2AAC4736-CE7B-58C2-E2C9-ED4C3C828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5B13E-7B75-9C47-3178-A7D7DBD2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oung child raising his hand&#10;&#10;AI-generated content may be incorrect.">
            <a:extLst>
              <a:ext uri="{FF2B5EF4-FFF2-40B4-BE49-F238E27FC236}">
                <a16:creationId xmlns:a16="http://schemas.microsoft.com/office/drawing/2014/main" id="{1637F7D2-AC7D-6DDA-E4B5-F193F01B1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8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0BA6-DF4F-6EE1-B4DC-AB544B790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oung child holding a bucket&#10;&#10;AI-generated content may be incorrect.">
            <a:extLst>
              <a:ext uri="{FF2B5EF4-FFF2-40B4-BE49-F238E27FC236}">
                <a16:creationId xmlns:a16="http://schemas.microsoft.com/office/drawing/2014/main" id="{B0B986EA-36B3-6B34-AFEF-DEF03DB95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1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CFF5-ECB0-A686-F04F-45F02E587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field&#10;&#10;AI-generated content may be incorrect.">
            <a:extLst>
              <a:ext uri="{FF2B5EF4-FFF2-40B4-BE49-F238E27FC236}">
                <a16:creationId xmlns:a16="http://schemas.microsoft.com/office/drawing/2014/main" id="{7ED77254-0770-DAB0-CC11-A0FB490AB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0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5BC8-B69A-F574-0F8B-5D7E7B38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digging in a field&#10;&#10;AI-generated content may be incorrect.">
            <a:extLst>
              <a:ext uri="{FF2B5EF4-FFF2-40B4-BE49-F238E27FC236}">
                <a16:creationId xmlns:a16="http://schemas.microsoft.com/office/drawing/2014/main" id="{2AB90F05-C0B3-6106-F2E0-1642666C4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03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CAA5D-C475-A865-A868-DA5BD6F9D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840C2-ABB7-1F64-15D5-98C39DCE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blue background with text and a blue ball&#10;&#10;AI-generated content may be incorrect.">
            <a:extLst>
              <a:ext uri="{FF2B5EF4-FFF2-40B4-BE49-F238E27FC236}">
                <a16:creationId xmlns:a16="http://schemas.microsoft.com/office/drawing/2014/main" id="{96C3F984-688C-51ED-F160-7569799C0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42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27AB-CB5C-27DA-0335-58D3062C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ouple of young girls holding a basket&#10;&#10;AI-generated content may be incorrect.">
            <a:extLst>
              <a:ext uri="{FF2B5EF4-FFF2-40B4-BE49-F238E27FC236}">
                <a16:creationId xmlns:a16="http://schemas.microsoft.com/office/drawing/2014/main" id="{3E2B24D4-2DCE-D20A-3361-E6BC98433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6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8E2F-90AE-2B8E-55FB-013F3C3C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with a blue background&#10;&#10;AI-generated content may be incorrect.">
            <a:extLst>
              <a:ext uri="{FF2B5EF4-FFF2-40B4-BE49-F238E27FC236}">
                <a16:creationId xmlns:a16="http://schemas.microsoft.com/office/drawing/2014/main" id="{94956433-AF8C-E80F-52E2-91CC0B163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4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5DC8-9542-E0EB-EF2E-840FB68A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2508FF29-A494-94B0-0641-076F7D98E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9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2</cp:revision>
  <dcterms:created xsi:type="dcterms:W3CDTF">2026-01-12T23:41:10Z</dcterms:created>
  <dcterms:modified xsi:type="dcterms:W3CDTF">2026-01-23T01:33:47Z</dcterms:modified>
</cp:coreProperties>
</file>