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311686-DDB3-4C41-BCCC-0197793D035F}" v="1" dt="2026-01-23T01:44:02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8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modSld">
      <pc:chgData name="Stephanie Uhlmann" userId="49d03370-640d-400e-b034-1c88f63afafb" providerId="ADAL" clId="{51C3D24B-301D-4865-96C3-F0DDD5891BE2}" dt="2026-01-23T01:44:03.336" v="3" actId="962"/>
      <pc:docMkLst>
        <pc:docMk/>
      </pc:docMkLst>
      <pc:sldChg chg="addSp delSp modSp mod">
        <pc:chgData name="Stephanie Uhlmann" userId="49d03370-640d-400e-b034-1c88f63afafb" providerId="ADAL" clId="{51C3D24B-301D-4865-96C3-F0DDD5891BE2}" dt="2026-01-23T01:44:03.336" v="3" actId="962"/>
        <pc:sldMkLst>
          <pc:docMk/>
          <pc:sldMk cId="2035649433" sldId="256"/>
        </pc:sldMkLst>
        <pc:picChg chg="del">
          <ac:chgData name="Stephanie Uhlmann" userId="49d03370-640d-400e-b034-1c88f63afafb" providerId="ADAL" clId="{51C3D24B-301D-4865-96C3-F0DDD5891BE2}" dt="2026-01-23T01:43:57.772" v="0" actId="478"/>
          <ac:picMkLst>
            <pc:docMk/>
            <pc:sldMk cId="2035649433" sldId="256"/>
            <ac:picMk id="3" creationId="{9E6BBA5B-E6B5-C444-7A67-B2436AE8AA9F}"/>
          </ac:picMkLst>
        </pc:picChg>
        <pc:picChg chg="add mod">
          <ac:chgData name="Stephanie Uhlmann" userId="49d03370-640d-400e-b034-1c88f63afafb" providerId="ADAL" clId="{51C3D24B-301D-4865-96C3-F0DDD5891BE2}" dt="2026-01-23T01:44:03.336" v="3" actId="962"/>
          <ac:picMkLst>
            <pc:docMk/>
            <pc:sldMk cId="2035649433" sldId="256"/>
            <ac:picMk id="4" creationId="{029C22BA-340E-C5EA-7760-4F83CD03984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065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7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013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138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75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3441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89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21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14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369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28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AC6A259-90A2-4731-9440-B34099D497BD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4F139F-5309-4CF3-BAB0-F6E873FFE9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15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atering plants with a hose&#10;&#10;AI-generated content may be incorrect.">
            <a:extLst>
              <a:ext uri="{FF2B5EF4-FFF2-40B4-BE49-F238E27FC236}">
                <a16:creationId xmlns:a16="http://schemas.microsoft.com/office/drawing/2014/main" id="{029C22BA-340E-C5EA-7760-4F83CD0398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5649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2</cp:revision>
  <dcterms:created xsi:type="dcterms:W3CDTF">2026-01-13T01:33:46Z</dcterms:created>
  <dcterms:modified xsi:type="dcterms:W3CDTF">2026-01-23T01:44:07Z</dcterms:modified>
</cp:coreProperties>
</file>