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4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5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4D67E-326E-48B6-B68C-6B5D674E8DB9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09515-254A-43EB-B95C-9CC730A63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741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09515-254A-43EB-B95C-9CC730A633A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075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315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86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47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07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5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76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400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34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38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2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922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D7143D-AFED-421A-AAD4-95C6189CA587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16BED1-198C-4F5E-97F5-6D2049981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78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6E39F-044A-1B89-2E70-07B1413A2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DF99C7-2AF7-2266-5648-AB7E766776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29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holding a globe&#10;&#10;AI-generated content may be incorrect.">
            <a:extLst>
              <a:ext uri="{FF2B5EF4-FFF2-40B4-BE49-F238E27FC236}">
                <a16:creationId xmlns:a16="http://schemas.microsoft.com/office/drawing/2014/main" id="{776E985F-6BE7-AD80-B60D-263DEAB2E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87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4A9F0-86A4-04B3-E01F-99D6D41E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lood with water and a city&#10;&#10;AI-generated content may be incorrect.">
            <a:extLst>
              <a:ext uri="{FF2B5EF4-FFF2-40B4-BE49-F238E27FC236}">
                <a16:creationId xmlns:a16="http://schemas.microsoft.com/office/drawing/2014/main" id="{542AA9B7-A812-E9DE-FB48-385FE35D3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3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8DDB0-126E-E64B-8260-10A46CFCF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in a chair outside a building&#10;&#10;AI-generated content may be incorrect.">
            <a:extLst>
              <a:ext uri="{FF2B5EF4-FFF2-40B4-BE49-F238E27FC236}">
                <a16:creationId xmlns:a16="http://schemas.microsoft.com/office/drawing/2014/main" id="{95A83707-7E30-BF46-E408-E0C4F2D53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454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FCEB7-ED5B-716A-D339-143E47640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stage&#10;&#10;AI-generated content may be incorrect.">
            <a:extLst>
              <a:ext uri="{FF2B5EF4-FFF2-40B4-BE49-F238E27FC236}">
                <a16:creationId xmlns:a16="http://schemas.microsoft.com/office/drawing/2014/main" id="{D6A11704-B8CD-3B61-89D6-2B222216F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5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40410-0430-E39B-DFD1-8D83B76AA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writing on a paper&#10;&#10;AI-generated content may be incorrect.">
            <a:extLst>
              <a:ext uri="{FF2B5EF4-FFF2-40B4-BE49-F238E27FC236}">
                <a16:creationId xmlns:a16="http://schemas.microsoft.com/office/drawing/2014/main" id="{BA19F077-E220-9DDB-20E6-9733C94F5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84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07173-2D85-095B-4E04-F37F5C07D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BB079044-2982-EDDD-8F2F-41F94078A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8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D3C16-9388-F1B2-9BBC-ED80E0309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women smiling for a photo&#10;&#10;AI-generated content may be incorrect.">
            <a:extLst>
              <a:ext uri="{FF2B5EF4-FFF2-40B4-BE49-F238E27FC236}">
                <a16:creationId xmlns:a16="http://schemas.microsoft.com/office/drawing/2014/main" id="{DD4FF119-6B2D-EC5C-9F6B-438901B58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188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EE620-BBD7-3413-9258-7481145BE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essage&#10;&#10;AI-generated content may be incorrect.">
            <a:extLst>
              <a:ext uri="{FF2B5EF4-FFF2-40B4-BE49-F238E27FC236}">
                <a16:creationId xmlns:a16="http://schemas.microsoft.com/office/drawing/2014/main" id="{4419AA42-3998-251C-DF7C-248C7669AB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98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04A79-B747-BB95-5B9B-0BF5C8171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background with text&#10;&#10;AI-generated content may be incorrect.">
            <a:extLst>
              <a:ext uri="{FF2B5EF4-FFF2-40B4-BE49-F238E27FC236}">
                <a16:creationId xmlns:a16="http://schemas.microsoft.com/office/drawing/2014/main" id="{D10A97CF-F1D2-9C04-00D8-BD9393FA5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234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DA127-45B0-620D-E2E7-2BF42CF6E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2D3A652D-8857-DF93-6225-5B6969094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491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1</Words>
  <Application>Microsoft Office PowerPoint</Application>
  <PresentationFormat>On-screen Show (4:3)</PresentationFormat>
  <Paragraphs>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2026-01-13T01:34:46Z</dcterms:created>
  <dcterms:modified xsi:type="dcterms:W3CDTF">2026-01-13T01:38:22Z</dcterms:modified>
</cp:coreProperties>
</file>