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28E1B2-C8DE-4409-A24D-8B01AAE0E5DE}" v="1" dt="2026-01-22T04:12:28.7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Uhlmann" userId="49d03370-640d-400e-b034-1c88f63afafb" providerId="ADAL" clId="{51C3D24B-301D-4865-96C3-F0DDD5891BE2}"/>
    <pc:docChg chg="custSel modSld">
      <pc:chgData name="Stephanie Uhlmann" userId="49d03370-640d-400e-b034-1c88f63afafb" providerId="ADAL" clId="{51C3D24B-301D-4865-96C3-F0DDD5891BE2}" dt="2026-01-22T04:12:31.267" v="3" actId="962"/>
      <pc:docMkLst>
        <pc:docMk/>
      </pc:docMkLst>
      <pc:sldChg chg="addSp delSp modSp mod">
        <pc:chgData name="Stephanie Uhlmann" userId="49d03370-640d-400e-b034-1c88f63afafb" providerId="ADAL" clId="{51C3D24B-301D-4865-96C3-F0DDD5891BE2}" dt="2026-01-22T04:12:31.267" v="3" actId="962"/>
        <pc:sldMkLst>
          <pc:docMk/>
          <pc:sldMk cId="2892365297" sldId="256"/>
        </pc:sldMkLst>
        <pc:picChg chg="add mod">
          <ac:chgData name="Stephanie Uhlmann" userId="49d03370-640d-400e-b034-1c88f63afafb" providerId="ADAL" clId="{51C3D24B-301D-4865-96C3-F0DDD5891BE2}" dt="2026-01-22T04:12:31.267" v="3" actId="962"/>
          <ac:picMkLst>
            <pc:docMk/>
            <pc:sldMk cId="2892365297" sldId="256"/>
            <ac:picMk id="3" creationId="{14F57BB4-ADA6-9FAE-9EC6-F3C8FE311164}"/>
          </ac:picMkLst>
        </pc:picChg>
        <pc:picChg chg="del">
          <ac:chgData name="Stephanie Uhlmann" userId="49d03370-640d-400e-b034-1c88f63afafb" providerId="ADAL" clId="{51C3D24B-301D-4865-96C3-F0DDD5891BE2}" dt="2026-01-22T04:12:01.109" v="0" actId="478"/>
          <ac:picMkLst>
            <pc:docMk/>
            <pc:sldMk cId="2892365297" sldId="256"/>
            <ac:picMk id="5" creationId="{69211709-B02B-48A3-D14A-230B700DD36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FAD45-F9FA-B3F0-8823-3C1014F157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C49FC2-0AF8-F6BF-F96E-A8DA9C6BAA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63151A-2E00-34C6-0BC8-05AB2D5F7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1FF7-0C9F-4801-AA38-976BF09DCE5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16A38-CD1C-FFDB-A43B-20E6967D3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ADEB3-3AE5-CFFB-6C6C-ABB8C565C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7A6-65F0-4562-B7AC-EAD5BC3A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38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7AAAC-7C2D-03A0-FD44-265F76B24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42672-29A9-E240-65CD-D0DC64DE3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6CC18-6799-2D8C-C524-D89822C97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1FF7-0C9F-4801-AA38-976BF09DCE5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54C65-6FF3-4C04-E87A-96BF0AB1A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89C55-5C88-FB84-BBA3-FCB010C84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7A6-65F0-4562-B7AC-EAD5BC3A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890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67415-474F-D9EC-D19C-EB0217F31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C5B26-AE9A-72D5-0F32-C3A838148D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0C053-532E-6B65-27A0-629897357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1FF7-0C9F-4801-AA38-976BF09DCE5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88DFF-DF4B-0AEF-B2F0-8A2EFFB29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21845-4804-4F63-2C51-D8A6CC16D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7A6-65F0-4562-B7AC-EAD5BC3A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677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8ED49-AFFF-12F6-82B4-B0EB777B0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E502E-85CD-4B9F-87FA-B03A6C5501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B101EE-73B5-B980-E15F-853E6CA934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F075CC-8468-23EC-E999-02B47B217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1FF7-0C9F-4801-AA38-976BF09DCE5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3D4616-E42E-D836-8D9C-DE23B7302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85590C-E31E-EC2A-3C19-78454822D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7A6-65F0-4562-B7AC-EAD5BC3A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661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C062A-7BE7-66AF-B452-A8A90D6C2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2022B8-427F-B4DF-1B71-0CFBB14C92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492E2-38F8-30FB-3C5C-4BCC84468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B7DD14-1351-C80D-A7A8-4AB218E501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FFE99D-FFE6-7C1B-0318-FC1D5E05D5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CCAD71-3634-B088-3485-5B142772B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1FF7-0C9F-4801-AA38-976BF09DCE5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9A9243-F30C-8082-5C8F-33F2DE683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D441B0-B30A-29F3-CA0D-24404C291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7A6-65F0-4562-B7AC-EAD5BC3A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349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BEE61-D74C-9867-BD51-42C966614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7645EB-8FAF-DF49-B577-0C56DF3E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1FF7-0C9F-4801-AA38-976BF09DCE5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552778-DB93-A79A-0006-2D9B3DD3B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B98001-ADE6-30C4-E35D-3CC3F0ECE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7A6-65F0-4562-B7AC-EAD5BC3A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50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0A68DB-DD14-7417-5745-7731C4319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1FF7-0C9F-4801-AA38-976BF09DCE5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E81E79-CB8C-5A9A-9C3E-FDF19B3AF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C49571-67BC-6319-476A-3A471D112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7A6-65F0-4562-B7AC-EAD5BC3A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991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72C2-8C2E-F2C6-41CA-AD0168A04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9B7D1-2FF9-0DFE-3325-D9E7FB8DD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186248-9E27-ABAE-34C2-45EBF2870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74D12-0CE4-C291-9D9D-905EC9A5B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1FF7-0C9F-4801-AA38-976BF09DCE5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C51DA-8589-FF2B-C9A7-D8AA145D2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9C3868-978A-E005-77CC-032F54DB1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7A6-65F0-4562-B7AC-EAD5BC3A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244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8261D-C07B-A8F0-924E-D48CA3F7F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CC1363-9A21-F73D-892C-CA4C4C05D7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CA6E9A-A912-4098-DA93-A1ED9F6A6D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233ACE-7594-FB72-01CF-30DA5D317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1FF7-0C9F-4801-AA38-976BF09DCE5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C424E2-1B27-4792-6C33-9F734CDFB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5A993B-F1C7-04B5-7877-B6408A1C7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7A6-65F0-4562-B7AC-EAD5BC3A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73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9AEFE-E316-627A-28AA-8F2CF9830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08F065-1FDF-31DF-E9D0-138161D5CC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F7C5D-46BF-62FB-D2B8-363EDD6A2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1FF7-0C9F-4801-AA38-976BF09DCE5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C83E1-B0F8-E10E-5D8E-903FA1255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5AA62-0292-504A-A664-523D3178F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7A6-65F0-4562-B7AC-EAD5BC3A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547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8EF4C6-DA6F-8F32-AC73-110EC19D08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4A6317-EAA4-3847-832E-33FDD9F1CF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43E61C-8D61-A3B1-568A-CD71D98FB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1FF7-0C9F-4801-AA38-976BF09DCE5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84D34-6B1C-FD31-F322-7D2192942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498FC-5644-D53D-14CC-EB71AB6D8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7A6-65F0-4562-B7AC-EAD5BC3A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20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DE3C37-0B8B-04D1-879E-7D94BB941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9407B7-A8BB-5F38-AABE-3354BEFF70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8B207D-EBF6-FF78-5522-4E67CDD644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581FF7-0C9F-4801-AA38-976BF09DCE5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DB456-1D04-39FE-DDDA-5E1FF31F8C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4E43F3-6057-32CD-657C-05E1AD77B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93C7A6-65F0-4562-B7AC-EAD5BC3A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11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ointing to a plant&#10;&#10;AI-generated content may be incorrect.">
            <a:extLst>
              <a:ext uri="{FF2B5EF4-FFF2-40B4-BE49-F238E27FC236}">
                <a16:creationId xmlns:a16="http://schemas.microsoft.com/office/drawing/2014/main" id="{14F57BB4-ADA6-9FAE-9EC6-F3C8FE311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65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Uhlmann</dc:creator>
  <cp:lastModifiedBy>Stephanie Uhlmann</cp:lastModifiedBy>
  <cp:revision>1</cp:revision>
  <dcterms:created xsi:type="dcterms:W3CDTF">2026-01-13T01:51:33Z</dcterms:created>
  <dcterms:modified xsi:type="dcterms:W3CDTF">2026-01-22T04:12:35Z</dcterms:modified>
</cp:coreProperties>
</file>