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8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A2D3-5FBE-4A0F-8451-38DAFEC4FB22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EE78-0AAE-4C46-8EFA-90387F335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510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A2D3-5FBE-4A0F-8451-38DAFEC4FB22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EE78-0AAE-4C46-8EFA-90387F335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67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A2D3-5FBE-4A0F-8451-38DAFEC4FB22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EE78-0AAE-4C46-8EFA-90387F335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406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A2D3-5FBE-4A0F-8451-38DAFEC4FB22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EE78-0AAE-4C46-8EFA-90387F335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120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A2D3-5FBE-4A0F-8451-38DAFEC4FB22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EE78-0AAE-4C46-8EFA-90387F335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8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A2D3-5FBE-4A0F-8451-38DAFEC4FB22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EE78-0AAE-4C46-8EFA-90387F335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073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A2D3-5FBE-4A0F-8451-38DAFEC4FB22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EE78-0AAE-4C46-8EFA-90387F335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641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A2D3-5FBE-4A0F-8451-38DAFEC4FB22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EE78-0AAE-4C46-8EFA-90387F335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780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A2D3-5FBE-4A0F-8451-38DAFEC4FB22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EE78-0AAE-4C46-8EFA-90387F335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835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A2D3-5FBE-4A0F-8451-38DAFEC4FB22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EE78-0AAE-4C46-8EFA-90387F335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040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3A2D3-5FBE-4A0F-8451-38DAFEC4FB22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2EE78-0AAE-4C46-8EFA-90387F335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300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A3A2D3-5FBE-4A0F-8451-38DAFEC4FB22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C2EE78-0AAE-4C46-8EFA-90387F335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329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itting in a field with leaves&#10;&#10;AI-generated content may be incorrect.">
            <a:extLst>
              <a:ext uri="{FF2B5EF4-FFF2-40B4-BE49-F238E27FC236}">
                <a16:creationId xmlns:a16="http://schemas.microsoft.com/office/drawing/2014/main" id="{9E11F7EA-0777-5884-45B4-FD1EFEF08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438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1</cp:revision>
  <dcterms:created xsi:type="dcterms:W3CDTF">2026-01-13T00:41:00Z</dcterms:created>
  <dcterms:modified xsi:type="dcterms:W3CDTF">2026-01-13T00:41:46Z</dcterms:modified>
</cp:coreProperties>
</file>