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ABFF24-79C2-417A-96D2-937992D5029D}" v="1" dt="2026-01-22T04:14:18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modSld">
      <pc:chgData name="Stephanie Uhlmann" userId="49d03370-640d-400e-b034-1c88f63afafb" providerId="ADAL" clId="{51C3D24B-301D-4865-96C3-F0DDD5891BE2}" dt="2026-01-22T04:14:20.675" v="3" actId="962"/>
      <pc:docMkLst>
        <pc:docMk/>
      </pc:docMkLst>
      <pc:sldChg chg="addSp delSp modSp mod">
        <pc:chgData name="Stephanie Uhlmann" userId="49d03370-640d-400e-b034-1c88f63afafb" providerId="ADAL" clId="{51C3D24B-301D-4865-96C3-F0DDD5891BE2}" dt="2026-01-22T04:14:20.675" v="3" actId="962"/>
        <pc:sldMkLst>
          <pc:docMk/>
          <pc:sldMk cId="2035649433" sldId="256"/>
        </pc:sldMkLst>
        <pc:picChg chg="add mod">
          <ac:chgData name="Stephanie Uhlmann" userId="49d03370-640d-400e-b034-1c88f63afafb" providerId="ADAL" clId="{51C3D24B-301D-4865-96C3-F0DDD5891BE2}" dt="2026-01-22T04:14:20.675" v="3" actId="962"/>
          <ac:picMkLst>
            <pc:docMk/>
            <pc:sldMk cId="2035649433" sldId="256"/>
            <ac:picMk id="3" creationId="{9E6BBA5B-E6B5-C444-7A67-B2436AE8AA9F}"/>
          </ac:picMkLst>
        </pc:picChg>
        <pc:picChg chg="del">
          <ac:chgData name="Stephanie Uhlmann" userId="49d03370-640d-400e-b034-1c88f63afafb" providerId="ADAL" clId="{51C3D24B-301D-4865-96C3-F0DDD5891BE2}" dt="2026-01-22T04:14:13.613" v="0" actId="478"/>
          <ac:picMkLst>
            <pc:docMk/>
            <pc:sldMk cId="2035649433" sldId="256"/>
            <ac:picMk id="5" creationId="{AE303781-939E-AD7C-B1C4-C58739DBA3A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6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7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1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3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5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4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8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1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6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6A259-90A2-4731-9440-B34099D497BD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at a plant&#10;&#10;AI-generated content may be incorrect.">
            <a:extLst>
              <a:ext uri="{FF2B5EF4-FFF2-40B4-BE49-F238E27FC236}">
                <a16:creationId xmlns:a16="http://schemas.microsoft.com/office/drawing/2014/main" id="{9E6BBA5B-E6B5-C444-7A67-B2436AE8A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49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2026-01-13T01:33:46Z</dcterms:created>
  <dcterms:modified xsi:type="dcterms:W3CDTF">2026-01-22T04:14:22Z</dcterms:modified>
</cp:coreProperties>
</file>