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5"/>
  </p:sldMasterIdLst>
  <p:sldIdLst>
    <p:sldId id="269" r:id="rId6"/>
    <p:sldId id="272" r:id="rId7"/>
    <p:sldId id="273" r:id="rId8"/>
    <p:sldId id="274" r:id="rId9"/>
    <p:sldId id="275" r:id="rId10"/>
    <p:sldId id="282" r:id="rId11"/>
    <p:sldId id="283" r:id="rId12"/>
    <p:sldId id="277" r:id="rId13"/>
    <p:sldId id="279" r:id="rId14"/>
  </p:sldIdLst>
  <p:sldSz cx="18288000" cy="10287000"/>
  <p:notesSz cx="6858000" cy="9144000"/>
  <p:embeddedFontLst>
    <p:embeddedFont>
      <p:font typeface="Georgia" panose="02040502050405020303" pitchFamily="18" charset="0"/>
      <p:regular r:id="rId15"/>
      <p:bold r:id="rId16"/>
      <p:italic r:id="rId17"/>
      <p:boldItalic r:id="rId18"/>
    </p:embeddedFont>
    <p:embeddedFont>
      <p:font typeface="Georgia Bold" panose="02040802050405020203" pitchFamily="18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85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C69D26A-0166-E048-0E55-AD1AB69A7F31}" v="3" dt="2026-06-03T10:13:59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82" y="30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3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font" Target="fonts/font5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2184380">
                <a:moveTo>
                  <a:pt x="0" y="0"/>
                </a:moveTo>
                <a:lnTo>
                  <a:pt x="18288000" y="0"/>
                </a:lnTo>
                <a:lnTo>
                  <a:pt x="18288000" y="12184380"/>
                </a:lnTo>
                <a:lnTo>
                  <a:pt x="0" y="12184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4771252" y="4064252"/>
            <a:ext cx="7543800" cy="1237840"/>
            <a:chOff x="0" y="0"/>
            <a:chExt cx="2761607" cy="3284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761607" cy="328472"/>
            </a:xfrm>
            <a:custGeom>
              <a:avLst/>
              <a:gdLst/>
              <a:ahLst/>
              <a:cxnLst/>
              <a:rect l="l" t="t" r="r" b="b"/>
              <a:pathLst>
                <a:path w="2761607" h="328472">
                  <a:moveTo>
                    <a:pt x="0" y="0"/>
                  </a:moveTo>
                  <a:lnTo>
                    <a:pt x="2761607" y="0"/>
                  </a:lnTo>
                  <a:lnTo>
                    <a:pt x="2761607" y="328472"/>
                  </a:lnTo>
                  <a:lnTo>
                    <a:pt x="0" y="328472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761607" cy="3665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953000" y="4054370"/>
            <a:ext cx="10456903" cy="1237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72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Children’s Talk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72442993-79F2-EDB8-77D1-7363CB5DBCBF}"/>
              </a:ext>
            </a:extLst>
          </p:cNvPr>
          <p:cNvSpPr txBox="1"/>
          <p:nvPr/>
        </p:nvSpPr>
        <p:spPr>
          <a:xfrm>
            <a:off x="9034616" y="9346579"/>
            <a:ext cx="8186584" cy="461665"/>
          </a:xfrm>
          <a:prstGeom prst="rect">
            <a:avLst/>
          </a:prstGeom>
          <a:solidFill>
            <a:srgbClr val="2385A8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rgbClr val="FFFFFF"/>
                </a:solidFill>
              </a:rPr>
              <a:t>Safety and Inclusion Project, Methodist Church in Zimbabwe</a:t>
            </a:r>
            <a:r>
              <a:rPr lang="en-US" sz="2400" dirty="0">
                <a:solidFill>
                  <a:srgbClr val="000000"/>
                </a:solidFill>
                <a:ea typeface="Calibri"/>
                <a:cs typeface="Calibri"/>
              </a:rPr>
              <a:t>​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4137F9-399E-BB12-118D-A5F5328067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4" y="0"/>
            <a:ext cx="18271758" cy="102870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2438400" y="2984062"/>
            <a:ext cx="5640579" cy="1511936"/>
            <a:chOff x="0" y="0"/>
            <a:chExt cx="1485585" cy="39820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5585" cy="398205"/>
            </a:xfrm>
            <a:custGeom>
              <a:avLst/>
              <a:gdLst/>
              <a:ahLst/>
              <a:cxnLst/>
              <a:rect l="l" t="t" r="r" b="b"/>
              <a:pathLst>
                <a:path w="1485585" h="398205">
                  <a:moveTo>
                    <a:pt x="0" y="0"/>
                  </a:moveTo>
                  <a:lnTo>
                    <a:pt x="1485585" y="0"/>
                  </a:lnTo>
                  <a:lnTo>
                    <a:pt x="1485585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chemeClr val="bg1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485585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67000" y="3162300"/>
            <a:ext cx="5564379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 dirty="0">
                <a:solidFill>
                  <a:srgbClr val="2385A8"/>
                </a:solidFill>
                <a:latin typeface="Georgia Bold"/>
                <a:ea typeface="Georgia Bold"/>
                <a:cs typeface="Georgia Bold"/>
                <a:sym typeface="Georgia Bold"/>
              </a:rPr>
              <a:t>Tanaka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1E29604-3A3C-4175-DE99-2FDB659B7F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2583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1301F4E-2EEF-B4FA-F98E-C116C624E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" t="5331" r="7059" b="23912"/>
          <a:stretch>
            <a:fillRect/>
          </a:stretch>
        </p:blipFill>
        <p:spPr>
          <a:xfrm>
            <a:off x="0" y="-11677"/>
            <a:ext cx="8991600" cy="103103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2FD0E2-2212-2072-1034-68B705DAB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" b="24233"/>
          <a:stretch>
            <a:fillRect/>
          </a:stretch>
        </p:blipFill>
        <p:spPr>
          <a:xfrm>
            <a:off x="9144000" y="-11677"/>
            <a:ext cx="9296398" cy="1031035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0E5FA4D-3C54-A3F2-3FE1-8B18EFB6B0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2583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924DA8-B78D-052F-FC5D-E1563962E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1BE5E0-A200-16F1-23FC-92CFA35EF3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49305"/>
            <a:ext cx="18283428" cy="1593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72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1CE95-1802-E088-6C25-09C1AD971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0D7C1D-163C-0590-7110-404E852ED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8282583" cy="10287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9D40AD-5D21-9A70-1165-6B077B0E9197}"/>
              </a:ext>
            </a:extLst>
          </p:cNvPr>
          <p:cNvSpPr txBox="1"/>
          <p:nvPr/>
        </p:nvSpPr>
        <p:spPr>
          <a:xfrm>
            <a:off x="3276600" y="9258300"/>
            <a:ext cx="5570271" cy="461665"/>
          </a:xfrm>
          <a:prstGeom prst="rect">
            <a:avLst/>
          </a:prstGeom>
          <a:solidFill>
            <a:srgbClr val="2385A8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Rev Junior teaching children in Zimbabwe</a:t>
            </a:r>
            <a:endParaRPr lang="en-US" sz="24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7000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F652C6F-08B5-D20B-110E-6F7779E83E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8" y="0"/>
            <a:ext cx="18282583" cy="1028700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845CC1B3-AEAD-AC82-FA00-B8AF132A1CCB}"/>
              </a:ext>
            </a:extLst>
          </p:cNvPr>
          <p:cNvSpPr txBox="1"/>
          <p:nvPr/>
        </p:nvSpPr>
        <p:spPr>
          <a:xfrm>
            <a:off x="2819400" y="9182100"/>
            <a:ext cx="10363200" cy="461665"/>
          </a:xfrm>
          <a:prstGeom prst="rect">
            <a:avLst/>
          </a:prstGeom>
          <a:solidFill>
            <a:srgbClr val="2385A8"/>
          </a:solidFill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  <a:ea typeface="+mn-lt"/>
                <a:cs typeface="+mn-lt"/>
              </a:rPr>
              <a:t> UnitingWorld Program Manager Stephanie Dalton with Rev Junior in Zimbabwe </a:t>
            </a:r>
            <a:endParaRPr lang="en-US" sz="2400" dirty="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C7B141F-47C3-E69A-4BA3-2DBAFA6CE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290048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2126024" y="2067320"/>
            <a:ext cx="8253412" cy="510198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14C2DF-D7F6-5786-4720-4BBB7248F637}"/>
              </a:ext>
            </a:extLst>
          </p:cNvPr>
          <p:cNvSpPr txBox="1"/>
          <p:nvPr/>
        </p:nvSpPr>
        <p:spPr>
          <a:xfrm>
            <a:off x="1452130" y="3543300"/>
            <a:ext cx="9601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pPr lvl="2"/>
            <a:r>
              <a:rPr lang="en-US" sz="4400" b="1" dirty="0">
                <a:solidFill>
                  <a:schemeClr val="bg1"/>
                </a:solidFill>
                <a:highlight>
                  <a:srgbClr val="2385A8"/>
                </a:highlight>
                <a:latin typeface="Georgia" panose="02040502050405020303" pitchFamily="18" charset="0"/>
              </a:rPr>
              <a:t>for being part of the story, helping communities build lives of </a:t>
            </a:r>
            <a:r>
              <a:rPr lang="en-US" sz="4400" b="1" i="1" dirty="0">
                <a:solidFill>
                  <a:schemeClr val="bg1"/>
                </a:solidFill>
                <a:highlight>
                  <a:srgbClr val="2385A8"/>
                </a:highlight>
                <a:latin typeface="Georgia" panose="02040502050405020303" pitchFamily="18" charset="0"/>
              </a:rPr>
              <a:t>hope</a:t>
            </a:r>
            <a:r>
              <a:rPr lang="en-US" sz="4400" b="1" dirty="0">
                <a:solidFill>
                  <a:schemeClr val="bg1"/>
                </a:solidFill>
                <a:highlight>
                  <a:srgbClr val="2385A8"/>
                </a:highlight>
                <a:latin typeface="Georgia" panose="02040502050405020303" pitchFamily="18" charset="0"/>
              </a:rPr>
              <a:t> and </a:t>
            </a:r>
            <a:r>
              <a:rPr lang="en-US" sz="4400" b="1" i="1" dirty="0">
                <a:solidFill>
                  <a:schemeClr val="bg1"/>
                </a:solidFill>
                <a:highlight>
                  <a:srgbClr val="2385A8"/>
                </a:highlight>
                <a:latin typeface="Georgia" panose="02040502050405020303" pitchFamily="18" charset="0"/>
              </a:rPr>
              <a:t>abundance</a:t>
            </a:r>
          </a:p>
          <a:p>
            <a:endParaRPr lang="en-US" dirty="0"/>
          </a:p>
        </p:txBody>
      </p:sp>
      <p:grpSp>
        <p:nvGrpSpPr>
          <p:cNvPr id="6" name="Group 6"/>
          <p:cNvGrpSpPr/>
          <p:nvPr/>
        </p:nvGrpSpPr>
        <p:grpSpPr>
          <a:xfrm>
            <a:off x="2264137" y="2558934"/>
            <a:ext cx="8115299" cy="1511936"/>
            <a:chOff x="0" y="0"/>
            <a:chExt cx="3470270" cy="39820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70270" cy="398205"/>
            </a:xfrm>
            <a:custGeom>
              <a:avLst/>
              <a:gdLst/>
              <a:ahLst/>
              <a:cxnLst/>
              <a:rect l="l" t="t" r="r" b="b"/>
              <a:pathLst>
                <a:path w="3470270" h="398205">
                  <a:moveTo>
                    <a:pt x="0" y="0"/>
                  </a:moveTo>
                  <a:lnTo>
                    <a:pt x="3470270" y="0"/>
                  </a:lnTo>
                  <a:lnTo>
                    <a:pt x="3470270" y="398205"/>
                  </a:lnTo>
                  <a:lnTo>
                    <a:pt x="0" y="398205"/>
                  </a:lnTo>
                  <a:close/>
                </a:path>
              </a:pathLst>
            </a:custGeom>
            <a:solidFill>
              <a:srgbClr val="2385A8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3470270" cy="4363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532243" y="2693195"/>
            <a:ext cx="786765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0400"/>
              </a:lnSpc>
            </a:pPr>
            <a:r>
              <a:rPr lang="en-US" sz="10400" b="1" dirty="0">
                <a:solidFill>
                  <a:srgbClr val="FFFFFF"/>
                </a:solidFill>
                <a:latin typeface="Georgia Bold"/>
                <a:ea typeface="Georgia Bold"/>
                <a:cs typeface="Georgia Bold"/>
                <a:sym typeface="Georgia Bold"/>
              </a:rPr>
              <a:t>Thank you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77546F-6AC3-3C49-949F-B76022A152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7810500"/>
            <a:ext cx="8761093" cy="21712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uthorisation_x0020_Link_x0020_1 xmlns="de97cd14-1ca9-4bc1-a0f1-afe2dd8367bc" xsi:nil="true"/>
    <lcf76f155ced4ddcb4097134ff3c332f xmlns="3b8ea91c-c6ba-45d6-b3ce-98979896c0a1">
      <Terms xmlns="http://schemas.microsoft.com/office/infopath/2007/PartnerControls"/>
    </lcf76f155ced4ddcb4097134ff3c332f>
    <TaxCatchAll xmlns="de97cd14-1ca9-4bc1-a0f1-afe2dd8367bc" xsi:nil="true"/>
    <Authorisation_x0020_Link xmlns="de97cd14-1ca9-4bc1-a0f1-afe2dd8367b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0185B88925054685732AABA5AE0D43" ma:contentTypeVersion="30" ma:contentTypeDescription="Create a new document." ma:contentTypeScope="" ma:versionID="977fc4d9bb50c089fd08e5aee0709509">
  <xsd:schema xmlns:xsd="http://www.w3.org/2001/XMLSchema" xmlns:xs="http://www.w3.org/2001/XMLSchema" xmlns:p="http://schemas.microsoft.com/office/2006/metadata/properties" xmlns:ns2="de97cd14-1ca9-4bc1-a0f1-afe2dd8367bc" xmlns:ns3="3b8ea91c-c6ba-45d6-b3ce-98979896c0a1" targetNamespace="http://schemas.microsoft.com/office/2006/metadata/properties" ma:root="true" ma:fieldsID="361c572e7f7175932c0c68057a97e5d9" ns2:_="" ns3:_="">
    <xsd:import namespace="de97cd14-1ca9-4bc1-a0f1-afe2dd8367bc"/>
    <xsd:import namespace="3b8ea91c-c6ba-45d6-b3ce-98979896c0a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2:Authorisation_x0020_Link" minOccurs="0"/>
                <xsd:element ref="ns2:Authorisation_x0020_Link_x0020_1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7cd14-1ca9-4bc1-a0f1-afe2dd8367bc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Authorisation_x0020_Link" ma:index="24" nillable="true" ma:displayName="Authorisation Link" ma:internalName="Authorisation_x0020_Link">
      <xsd:simpleType>
        <xsd:restriction base="dms:Note"/>
      </xsd:simpleType>
    </xsd:element>
    <xsd:element name="Authorisation_x0020_Link_x0020_1" ma:index="25" nillable="true" ma:displayName="Authorisation Link 1" ma:internalName="Authorisation_x0020_Link_x0020_1">
      <xsd:simpleType>
        <xsd:restriction base="dms:Note"/>
      </xsd:simpleType>
    </xsd:element>
    <xsd:element name="TaxCatchAll" ma:index="28" nillable="true" ma:displayName="Taxonomy Catch All Column" ma:hidden="true" ma:list="{44e3a4aa-484a-4dca-a101-93f65369690b}" ma:internalName="TaxCatchAll" ma:showField="CatchAllData" ma:web="de97cd14-1ca9-4bc1-a0f1-afe2dd8367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ea91c-c6ba-45d6-b3ce-98979896c0a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12fbbd89-7e0a-4c31-8bf8-788aef775b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5AF6CD-1EA8-4F83-998F-1AB57C46CB9E}">
  <ds:schemaRefs>
    <ds:schemaRef ds:uri="http://schemas.microsoft.com/office/2006/metadata/properties"/>
    <ds:schemaRef ds:uri="http://schemas.microsoft.com/office/infopath/2007/PartnerControls"/>
    <ds:schemaRef ds:uri="de97cd14-1ca9-4bc1-a0f1-afe2dd8367bc"/>
    <ds:schemaRef ds:uri="3b8ea91c-c6ba-45d6-b3ce-98979896c0a1"/>
  </ds:schemaRefs>
</ds:datastoreItem>
</file>

<file path=customXml/itemProps2.xml><?xml version="1.0" encoding="utf-8"?>
<ds:datastoreItem xmlns:ds="http://schemas.openxmlformats.org/officeDocument/2006/customXml" ds:itemID="{65060449-16AD-4365-BD38-E3953D50573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7cd14-1ca9-4bc1-a0f1-afe2dd8367bc"/>
    <ds:schemaRef ds:uri="3b8ea91c-c6ba-45d6-b3ce-98979896c0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CCF7F2-D8A6-4509-9FF6-1B96D6643EDD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884BD9B8-3009-4E34-9350-C37EDD9D74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47</Words>
  <Application>Microsoft Office PowerPoint</Application>
  <PresentationFormat>Custom</PresentationFormat>
  <Paragraphs>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UnitingWorld Sunday</dc:title>
  <dc:creator>Marcus Campbell</dc:creator>
  <cp:lastModifiedBy>Marcus Campbell</cp:lastModifiedBy>
  <cp:revision>93</cp:revision>
  <dcterms:created xsi:type="dcterms:W3CDTF">2006-08-16T00:00:00Z</dcterms:created>
  <dcterms:modified xsi:type="dcterms:W3CDTF">2026-06-03T10:15:05Z</dcterms:modified>
  <dc:identifier>DAHK1j3IDG4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0x010100430185B88925054685732AABA5AE0D43</vt:lpwstr>
  </property>
  <property fmtid="{D5CDD505-2E9C-101B-9397-08002B2CF9AE}" pid="3" name="MediaServiceImageTags">
    <vt:lpwstr/>
  </property>
</Properties>
</file>