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7" r:id="rId4"/>
    <p:sldId id="260" r:id="rId5"/>
    <p:sldId id="257" r:id="rId6"/>
    <p:sldId id="259" r:id="rId7"/>
    <p:sldId id="258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839A2E-9ADD-4674-97F2-D68566B849AE}" v="15" dt="2026-02-24T06:08:54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undo custSel addSld delSld modSld sldOrd">
      <pc:chgData name="Stephanie Uhlmann" userId="49d03370-640d-400e-b034-1c88f63afafb" providerId="ADAL" clId="{51C3D24B-301D-4865-96C3-F0DDD5891BE2}" dt="2026-02-24T06:08:56.489" v="68" actId="47"/>
      <pc:docMkLst>
        <pc:docMk/>
      </pc:docMkLst>
      <pc:sldChg chg="addSp delSp modSp mod">
        <pc:chgData name="Stephanie Uhlmann" userId="49d03370-640d-400e-b034-1c88f63afafb" providerId="ADAL" clId="{51C3D24B-301D-4865-96C3-F0DDD5891BE2}" dt="2026-02-24T06:08:44.843" v="64"/>
        <pc:sldMkLst>
          <pc:docMk/>
          <pc:sldMk cId="1193381425" sldId="257"/>
        </pc:sldMkLst>
        <pc:picChg chg="add mod">
          <ac:chgData name="Stephanie Uhlmann" userId="49d03370-640d-400e-b034-1c88f63afafb" providerId="ADAL" clId="{51C3D24B-301D-4865-96C3-F0DDD5891BE2}" dt="2026-02-24T06:08:44.843" v="64"/>
          <ac:picMkLst>
            <pc:docMk/>
            <pc:sldMk cId="1193381425" sldId="257"/>
            <ac:picMk id="3" creationId="{92B48314-CB9F-5489-E6D8-216D67B2CF6E}"/>
          </ac:picMkLst>
        </pc:picChg>
        <pc:picChg chg="add del mod">
          <ac:chgData name="Stephanie Uhlmann" userId="49d03370-640d-400e-b034-1c88f63afafb" providerId="ADAL" clId="{51C3D24B-301D-4865-96C3-F0DDD5891BE2}" dt="2026-02-24T06:07:49.047" v="49" actId="478"/>
          <ac:picMkLst>
            <pc:docMk/>
            <pc:sldMk cId="1193381425" sldId="257"/>
            <ac:picMk id="4" creationId="{D799ED89-4B4F-23E3-9013-CB670CE5C635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8:51.070" v="66"/>
        <pc:sldMkLst>
          <pc:docMk/>
          <pc:sldMk cId="1076201255" sldId="258"/>
        </pc:sldMkLst>
        <pc:picChg chg="add mod">
          <ac:chgData name="Stephanie Uhlmann" userId="49d03370-640d-400e-b034-1c88f63afafb" providerId="ADAL" clId="{51C3D24B-301D-4865-96C3-F0DDD5891BE2}" dt="2026-02-24T06:08:51.070" v="66"/>
          <ac:picMkLst>
            <pc:docMk/>
            <pc:sldMk cId="1076201255" sldId="258"/>
            <ac:picMk id="3" creationId="{C1C9FF6E-AF6A-386A-7009-A417C6DC3003}"/>
          </ac:picMkLst>
        </pc:picChg>
        <pc:picChg chg="add del mod">
          <ac:chgData name="Stephanie Uhlmann" userId="49d03370-640d-400e-b034-1c88f63afafb" providerId="ADAL" clId="{51C3D24B-301D-4865-96C3-F0DDD5891BE2}" dt="2026-02-24T06:07:53.550" v="51" actId="478"/>
          <ac:picMkLst>
            <pc:docMk/>
            <pc:sldMk cId="1076201255" sldId="258"/>
            <ac:picMk id="4" creationId="{35ED16E6-5C20-9DCF-23D7-A63CB77140C6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8:47.891" v="65"/>
        <pc:sldMkLst>
          <pc:docMk/>
          <pc:sldMk cId="2590013759" sldId="259"/>
        </pc:sldMkLst>
        <pc:picChg chg="add mod">
          <ac:chgData name="Stephanie Uhlmann" userId="49d03370-640d-400e-b034-1c88f63afafb" providerId="ADAL" clId="{51C3D24B-301D-4865-96C3-F0DDD5891BE2}" dt="2026-02-24T06:08:47.891" v="65"/>
          <ac:picMkLst>
            <pc:docMk/>
            <pc:sldMk cId="2590013759" sldId="259"/>
            <ac:picMk id="3" creationId="{BFC96A26-E675-D567-FE1F-0F301A41299B}"/>
          </ac:picMkLst>
        </pc:picChg>
        <pc:picChg chg="add del mod">
          <ac:chgData name="Stephanie Uhlmann" userId="49d03370-640d-400e-b034-1c88f63afafb" providerId="ADAL" clId="{51C3D24B-301D-4865-96C3-F0DDD5891BE2}" dt="2026-02-24T06:07:51.382" v="50" actId="478"/>
          <ac:picMkLst>
            <pc:docMk/>
            <pc:sldMk cId="2590013759" sldId="259"/>
            <ac:picMk id="4" creationId="{261B0012-EE42-90E0-7071-5673C5F60D17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8:37.179" v="63"/>
        <pc:sldMkLst>
          <pc:docMk/>
          <pc:sldMk cId="4294256267" sldId="260"/>
        </pc:sldMkLst>
        <pc:picChg chg="add mod">
          <ac:chgData name="Stephanie Uhlmann" userId="49d03370-640d-400e-b034-1c88f63afafb" providerId="ADAL" clId="{51C3D24B-301D-4865-96C3-F0DDD5891BE2}" dt="2026-02-24T06:08:37.179" v="63"/>
          <ac:picMkLst>
            <pc:docMk/>
            <pc:sldMk cId="4294256267" sldId="260"/>
            <ac:picMk id="3" creationId="{C60D91A3-DACD-8DAB-CC6E-2F0F330BD07D}"/>
          </ac:picMkLst>
        </pc:picChg>
        <pc:picChg chg="add del mod">
          <ac:chgData name="Stephanie Uhlmann" userId="49d03370-640d-400e-b034-1c88f63afafb" providerId="ADAL" clId="{51C3D24B-301D-4865-96C3-F0DDD5891BE2}" dt="2026-02-24T06:07:47.398" v="48" actId="478"/>
          <ac:picMkLst>
            <pc:docMk/>
            <pc:sldMk cId="4294256267" sldId="260"/>
            <ac:picMk id="4" creationId="{743C178D-613E-885E-CE1E-B5313A85AC9E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8:54.692" v="67"/>
        <pc:sldMkLst>
          <pc:docMk/>
          <pc:sldMk cId="3610003511" sldId="262"/>
        </pc:sldMkLst>
        <pc:picChg chg="add del mod">
          <ac:chgData name="Stephanie Uhlmann" userId="49d03370-640d-400e-b034-1c88f63afafb" providerId="ADAL" clId="{51C3D24B-301D-4865-96C3-F0DDD5891BE2}" dt="2026-02-24T06:07:56.209" v="52" actId="478"/>
          <ac:picMkLst>
            <pc:docMk/>
            <pc:sldMk cId="3610003511" sldId="262"/>
            <ac:picMk id="3" creationId="{FDD9300F-8D92-3F87-86DE-F9FB7A6B13CD}"/>
          </ac:picMkLst>
        </pc:picChg>
        <pc:picChg chg="add mod">
          <ac:chgData name="Stephanie Uhlmann" userId="49d03370-640d-400e-b034-1c88f63afafb" providerId="ADAL" clId="{51C3D24B-301D-4865-96C3-F0DDD5891BE2}" dt="2026-02-24T06:08:54.692" v="67"/>
          <ac:picMkLst>
            <pc:docMk/>
            <pc:sldMk cId="3610003511" sldId="262"/>
            <ac:picMk id="4" creationId="{B2A7BA65-B885-9942-64AC-CAE8035BD648}"/>
          </ac:picMkLst>
        </pc:picChg>
      </pc:sldChg>
      <pc:sldChg chg="addSp delSp modSp del mod">
        <pc:chgData name="Stephanie Uhlmann" userId="49d03370-640d-400e-b034-1c88f63afafb" providerId="ADAL" clId="{51C3D24B-301D-4865-96C3-F0DDD5891BE2}" dt="2026-02-24T06:08:56.489" v="68" actId="47"/>
        <pc:sldMkLst>
          <pc:docMk/>
          <pc:sldMk cId="564042670" sldId="264"/>
        </pc:sldMkLst>
        <pc:picChg chg="add del mod">
          <ac:chgData name="Stephanie Uhlmann" userId="49d03370-640d-400e-b034-1c88f63afafb" providerId="ADAL" clId="{51C3D24B-301D-4865-96C3-F0DDD5891BE2}" dt="2026-02-24T06:07:58.427" v="53" actId="478"/>
          <ac:picMkLst>
            <pc:docMk/>
            <pc:sldMk cId="564042670" sldId="264"/>
            <ac:picMk id="5" creationId="{96175F81-BD25-8CC7-3FFE-C62106F54A82}"/>
          </ac:picMkLst>
        </pc:picChg>
      </pc:sldChg>
      <pc:sldChg chg="addSp delSp modSp mod ord">
        <pc:chgData name="Stephanie Uhlmann" userId="49d03370-640d-400e-b034-1c88f63afafb" providerId="ADAL" clId="{51C3D24B-301D-4865-96C3-F0DDD5891BE2}" dt="2026-02-24T06:08:24.984" v="61"/>
        <pc:sldMkLst>
          <pc:docMk/>
          <pc:sldMk cId="3277206596" sldId="265"/>
        </pc:sldMkLst>
        <pc:picChg chg="add del mod">
          <ac:chgData name="Stephanie Uhlmann" userId="49d03370-640d-400e-b034-1c88f63afafb" providerId="ADAL" clId="{51C3D24B-301D-4865-96C3-F0DDD5891BE2}" dt="2026-02-24T06:08:00.196" v="54" actId="478"/>
          <ac:picMkLst>
            <pc:docMk/>
            <pc:sldMk cId="3277206596" sldId="265"/>
            <ac:picMk id="4" creationId="{A34FAE84-4F48-0B92-E1D6-4D13451B021E}"/>
          </ac:picMkLst>
        </pc:picChg>
        <pc:picChg chg="add mod">
          <ac:chgData name="Stephanie Uhlmann" userId="49d03370-640d-400e-b034-1c88f63afafb" providerId="ADAL" clId="{51C3D24B-301D-4865-96C3-F0DDD5891BE2}" dt="2026-02-24T06:08:16.828" v="55"/>
          <ac:picMkLst>
            <pc:docMk/>
            <pc:sldMk cId="3277206596" sldId="265"/>
            <ac:picMk id="5" creationId="{183EEB0B-FEBF-9B39-D927-849BEDF41DC4}"/>
          </ac:picMkLst>
        </pc:picChg>
      </pc:sldChg>
      <pc:sldChg chg="addSp delSp modSp add del mod ord">
        <pc:chgData name="Stephanie Uhlmann" userId="49d03370-640d-400e-b034-1c88f63afafb" providerId="ADAL" clId="{51C3D24B-301D-4865-96C3-F0DDD5891BE2}" dt="2026-02-24T06:08:30.108" v="62"/>
        <pc:sldMkLst>
          <pc:docMk/>
          <pc:sldMk cId="2551739399" sldId="267"/>
        </pc:sldMkLst>
        <pc:picChg chg="add del mod modCrop">
          <ac:chgData name="Stephanie Uhlmann" userId="49d03370-640d-400e-b034-1c88f63afafb" providerId="ADAL" clId="{51C3D24B-301D-4865-96C3-F0DDD5891BE2}" dt="2026-02-24T06:07:45.541" v="47" actId="478"/>
          <ac:picMkLst>
            <pc:docMk/>
            <pc:sldMk cId="2551739399" sldId="267"/>
            <ac:picMk id="4" creationId="{AC79F07F-AFC4-1E96-AF5A-0D8C61C83B75}"/>
          </ac:picMkLst>
        </pc:picChg>
        <pc:picChg chg="add mod">
          <ac:chgData name="Stephanie Uhlmann" userId="49d03370-640d-400e-b034-1c88f63afafb" providerId="ADAL" clId="{51C3D24B-301D-4865-96C3-F0DDD5891BE2}" dt="2026-02-24T06:08:30.108" v="62"/>
          <ac:picMkLst>
            <pc:docMk/>
            <pc:sldMk cId="2551739399" sldId="267"/>
            <ac:picMk id="5" creationId="{FAEC1362-2F01-36B7-1E8C-A4231539E1E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48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00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807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32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13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86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2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29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37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812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A4C5C-5E95-4FCB-AC9B-A815AD2B2C1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D82945-6947-4D41-969F-717022D4AB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60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women walking on a dirt road&#10;&#10;AI-generated content may be incorrect.">
            <a:extLst>
              <a:ext uri="{FF2B5EF4-FFF2-40B4-BE49-F238E27FC236}">
                <a16:creationId xmlns:a16="http://schemas.microsoft.com/office/drawing/2014/main" id="{6BADF8F2-35DC-3E8E-9D88-C0D4FE4FC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26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027AB-CB5C-27DA-0335-58D3062C1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EEB0B-FEBF-9B39-D927-849BEDF41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06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F5DC8-9542-E0EB-EF2E-840FB68A6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EC1362-2F01-36B7-1E8C-A4231539E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39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E4CC2-3322-FB5E-31D4-7EF1FE3B1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D91A3-DACD-8DAB-CC6E-2F0F330BD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25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5B13E-7B75-9C47-3178-A7D7DBD2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B48314-CB9F-5489-E6D8-216D67B2CF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381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0BA6-DF4F-6EE1-B4DC-AB544B790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C96A26-E675-D567-FE1F-0F301A412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013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DCFF5-ECB0-A686-F04F-45F02E587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C9FF6E-AF6A-386A-7009-A417C6DC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0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F55BC8-B69A-F574-0F8B-5D7E7B387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A7BA65-B885-9942-64AC-CAE8035BD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03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3</cp:revision>
  <dcterms:created xsi:type="dcterms:W3CDTF">2026-01-12T23:41:10Z</dcterms:created>
  <dcterms:modified xsi:type="dcterms:W3CDTF">2026-02-24T06:09:03Z</dcterms:modified>
</cp:coreProperties>
</file>