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5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1A5878-2982-40AC-8FD4-EA5165DBE00D}" v="12" dt="2026-01-22T04:26:38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undo custSel addSld delSld modSld">
      <pc:chgData name="Stephanie Uhlmann" userId="49d03370-640d-400e-b034-1c88f63afafb" providerId="ADAL" clId="{51C3D24B-301D-4865-96C3-F0DDD5891BE2}" dt="2026-01-22T04:26:39.503" v="45" actId="962"/>
      <pc:docMkLst>
        <pc:docMk/>
      </pc:docMkLst>
      <pc:sldChg chg="addSp delSp modSp mod">
        <pc:chgData name="Stephanie Uhlmann" userId="49d03370-640d-400e-b034-1c88f63afafb" providerId="ADAL" clId="{51C3D24B-301D-4865-96C3-F0DDD5891BE2}" dt="2026-01-22T04:25:27.043" v="10" actId="962"/>
        <pc:sldMkLst>
          <pc:docMk/>
          <pc:sldMk cId="1429917152" sldId="256"/>
        </pc:sldMkLst>
        <pc:picChg chg="add mod">
          <ac:chgData name="Stephanie Uhlmann" userId="49d03370-640d-400e-b034-1c88f63afafb" providerId="ADAL" clId="{51C3D24B-301D-4865-96C3-F0DDD5891BE2}" dt="2026-01-22T04:25:27.043" v="10" actId="962"/>
          <ac:picMkLst>
            <pc:docMk/>
            <pc:sldMk cId="1429917152" sldId="256"/>
            <ac:picMk id="3" creationId="{877B0B29-9D3C-9ADC-0689-37DA8D05BF59}"/>
          </ac:picMkLst>
        </pc:picChg>
        <pc:picChg chg="del">
          <ac:chgData name="Stephanie Uhlmann" userId="49d03370-640d-400e-b034-1c88f63afafb" providerId="ADAL" clId="{51C3D24B-301D-4865-96C3-F0DDD5891BE2}" dt="2026-01-22T04:25:22.825" v="7" actId="478"/>
          <ac:picMkLst>
            <pc:docMk/>
            <pc:sldMk cId="1429917152" sldId="256"/>
            <ac:picMk id="5" creationId="{ACE862D5-D786-2B56-A2EE-075F89100607}"/>
          </ac:picMkLst>
        </pc:picChg>
      </pc:sldChg>
      <pc:sldChg chg="del">
        <pc:chgData name="Stephanie Uhlmann" userId="49d03370-640d-400e-b034-1c88f63afafb" providerId="ADAL" clId="{51C3D24B-301D-4865-96C3-F0DDD5891BE2}" dt="2026-01-22T04:25:28.429" v="11" actId="47"/>
        <pc:sldMkLst>
          <pc:docMk/>
          <pc:sldMk cId="2204020787" sldId="257"/>
        </pc:sldMkLst>
      </pc:sldChg>
      <pc:sldChg chg="addSp delSp modSp mod">
        <pc:chgData name="Stephanie Uhlmann" userId="49d03370-640d-400e-b034-1c88f63afafb" providerId="ADAL" clId="{51C3D24B-301D-4865-96C3-F0DDD5891BE2}" dt="2026-01-22T04:25:57.639" v="24" actId="962"/>
        <pc:sldMkLst>
          <pc:docMk/>
          <pc:sldMk cId="1718115790" sldId="258"/>
        </pc:sldMkLst>
        <pc:picChg chg="add mod">
          <ac:chgData name="Stephanie Uhlmann" userId="49d03370-640d-400e-b034-1c88f63afafb" providerId="ADAL" clId="{51C3D24B-301D-4865-96C3-F0DDD5891BE2}" dt="2026-01-22T04:25:57.639" v="24" actId="962"/>
          <ac:picMkLst>
            <pc:docMk/>
            <pc:sldMk cId="1718115790" sldId="258"/>
            <ac:picMk id="3" creationId="{6B6B263F-9799-AFAF-B950-53C461231EA8}"/>
          </ac:picMkLst>
        </pc:picChg>
        <pc:picChg chg="del">
          <ac:chgData name="Stephanie Uhlmann" userId="49d03370-640d-400e-b034-1c88f63afafb" providerId="ADAL" clId="{51C3D24B-301D-4865-96C3-F0DDD5891BE2}" dt="2026-01-22T04:25:31.009" v="12" actId="478"/>
          <ac:picMkLst>
            <pc:docMk/>
            <pc:sldMk cId="1718115790" sldId="258"/>
            <ac:picMk id="5" creationId="{706249A2-5E18-D65A-270B-83D73647D2DF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2T04:26:02.572" v="26" actId="27614"/>
        <pc:sldMkLst>
          <pc:docMk/>
          <pc:sldMk cId="1145275891" sldId="259"/>
        </pc:sldMkLst>
        <pc:picChg chg="del">
          <ac:chgData name="Stephanie Uhlmann" userId="49d03370-640d-400e-b034-1c88f63afafb" providerId="ADAL" clId="{51C3D24B-301D-4865-96C3-F0DDD5891BE2}" dt="2026-01-22T04:25:32.930" v="13" actId="478"/>
          <ac:picMkLst>
            <pc:docMk/>
            <pc:sldMk cId="1145275891" sldId="259"/>
            <ac:picMk id="3" creationId="{2F733657-5BEF-182E-DD66-46FFC76072A5}"/>
          </ac:picMkLst>
        </pc:picChg>
        <pc:picChg chg="add mod">
          <ac:chgData name="Stephanie Uhlmann" userId="49d03370-640d-400e-b034-1c88f63afafb" providerId="ADAL" clId="{51C3D24B-301D-4865-96C3-F0DDD5891BE2}" dt="2026-01-22T04:26:02.572" v="26" actId="27614"/>
          <ac:picMkLst>
            <pc:docMk/>
            <pc:sldMk cId="1145275891" sldId="259"/>
            <ac:picMk id="4" creationId="{EF476546-F4E0-455F-2DD4-F5697C6B9E17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2T04:26:05.890" v="28" actId="27614"/>
        <pc:sldMkLst>
          <pc:docMk/>
          <pc:sldMk cId="771874254" sldId="260"/>
        </pc:sldMkLst>
        <pc:picChg chg="del">
          <ac:chgData name="Stephanie Uhlmann" userId="49d03370-640d-400e-b034-1c88f63afafb" providerId="ADAL" clId="{51C3D24B-301D-4865-96C3-F0DDD5891BE2}" dt="2026-01-22T04:25:34.672" v="14" actId="478"/>
          <ac:picMkLst>
            <pc:docMk/>
            <pc:sldMk cId="771874254" sldId="260"/>
            <ac:picMk id="3" creationId="{CAF85265-1900-485A-0031-71352B8CC911}"/>
          </ac:picMkLst>
        </pc:picChg>
        <pc:picChg chg="add mod">
          <ac:chgData name="Stephanie Uhlmann" userId="49d03370-640d-400e-b034-1c88f63afafb" providerId="ADAL" clId="{51C3D24B-301D-4865-96C3-F0DDD5891BE2}" dt="2026-01-22T04:26:05.890" v="28" actId="27614"/>
          <ac:picMkLst>
            <pc:docMk/>
            <pc:sldMk cId="771874254" sldId="260"/>
            <ac:picMk id="4" creationId="{1CDDD657-8547-E0CE-6DDF-EDEE81F94B42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2T04:26:09.841" v="30" actId="27614"/>
        <pc:sldMkLst>
          <pc:docMk/>
          <pc:sldMk cId="552611310" sldId="261"/>
        </pc:sldMkLst>
        <pc:picChg chg="del">
          <ac:chgData name="Stephanie Uhlmann" userId="49d03370-640d-400e-b034-1c88f63afafb" providerId="ADAL" clId="{51C3D24B-301D-4865-96C3-F0DDD5891BE2}" dt="2026-01-22T04:25:36.401" v="15" actId="478"/>
          <ac:picMkLst>
            <pc:docMk/>
            <pc:sldMk cId="552611310" sldId="261"/>
            <ac:picMk id="3" creationId="{20351654-C3A9-C442-3934-B666ADD17E83}"/>
          </ac:picMkLst>
        </pc:picChg>
        <pc:picChg chg="add mod">
          <ac:chgData name="Stephanie Uhlmann" userId="49d03370-640d-400e-b034-1c88f63afafb" providerId="ADAL" clId="{51C3D24B-301D-4865-96C3-F0DDD5891BE2}" dt="2026-01-22T04:26:09.841" v="30" actId="27614"/>
          <ac:picMkLst>
            <pc:docMk/>
            <pc:sldMk cId="552611310" sldId="261"/>
            <ac:picMk id="4" creationId="{F546DF7F-B39F-07E6-1A5D-32FDBB7DC3AA}"/>
          </ac:picMkLst>
        </pc:picChg>
      </pc:sldChg>
      <pc:sldChg chg="addSp delSp modSp add del mod">
        <pc:chgData name="Stephanie Uhlmann" userId="49d03370-640d-400e-b034-1c88f63afafb" providerId="ADAL" clId="{51C3D24B-301D-4865-96C3-F0DDD5891BE2}" dt="2026-01-22T04:26:13.157" v="32" actId="27614"/>
        <pc:sldMkLst>
          <pc:docMk/>
          <pc:sldMk cId="977804722" sldId="262"/>
        </pc:sldMkLst>
        <pc:picChg chg="del">
          <ac:chgData name="Stephanie Uhlmann" userId="49d03370-640d-400e-b034-1c88f63afafb" providerId="ADAL" clId="{51C3D24B-301D-4865-96C3-F0DDD5891BE2}" dt="2026-01-22T04:25:43.875" v="18" actId="478"/>
          <ac:picMkLst>
            <pc:docMk/>
            <pc:sldMk cId="977804722" sldId="262"/>
            <ac:picMk id="3" creationId="{BB40A27E-C048-352A-61E1-EF691A840EA3}"/>
          </ac:picMkLst>
        </pc:picChg>
        <pc:picChg chg="add mod">
          <ac:chgData name="Stephanie Uhlmann" userId="49d03370-640d-400e-b034-1c88f63afafb" providerId="ADAL" clId="{51C3D24B-301D-4865-96C3-F0DDD5891BE2}" dt="2026-01-22T04:26:13.157" v="32" actId="27614"/>
          <ac:picMkLst>
            <pc:docMk/>
            <pc:sldMk cId="977804722" sldId="262"/>
            <ac:picMk id="4" creationId="{5DF1470B-9A3A-8573-9100-3222EEE74C53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2T04:26:20.728" v="34" actId="27614"/>
        <pc:sldMkLst>
          <pc:docMk/>
          <pc:sldMk cId="3152615157" sldId="263"/>
        </pc:sldMkLst>
        <pc:picChg chg="del">
          <ac:chgData name="Stephanie Uhlmann" userId="49d03370-640d-400e-b034-1c88f63afafb" providerId="ADAL" clId="{51C3D24B-301D-4865-96C3-F0DDD5891BE2}" dt="2026-01-22T04:25:46.337" v="19" actId="478"/>
          <ac:picMkLst>
            <pc:docMk/>
            <pc:sldMk cId="3152615157" sldId="263"/>
            <ac:picMk id="3" creationId="{C7762B59-8080-E1FF-8520-5CCF40998C53}"/>
          </ac:picMkLst>
        </pc:picChg>
        <pc:picChg chg="add mod">
          <ac:chgData name="Stephanie Uhlmann" userId="49d03370-640d-400e-b034-1c88f63afafb" providerId="ADAL" clId="{51C3D24B-301D-4865-96C3-F0DDD5891BE2}" dt="2026-01-22T04:26:20.728" v="34" actId="27614"/>
          <ac:picMkLst>
            <pc:docMk/>
            <pc:sldMk cId="3152615157" sldId="263"/>
            <ac:picMk id="4" creationId="{704A1FDF-70BA-D16C-DEF7-85F7EC6E4F4E}"/>
          </ac:picMkLst>
        </pc:picChg>
      </pc:sldChg>
      <pc:sldChg chg="del">
        <pc:chgData name="Stephanie Uhlmann" userId="49d03370-640d-400e-b034-1c88f63afafb" providerId="ADAL" clId="{51C3D24B-301D-4865-96C3-F0DDD5891BE2}" dt="2026-01-22T04:25:47.573" v="20" actId="47"/>
        <pc:sldMkLst>
          <pc:docMk/>
          <pc:sldMk cId="4260369810" sldId="264"/>
        </pc:sldMkLst>
      </pc:sldChg>
      <pc:sldChg chg="addSp delSp modSp mod">
        <pc:chgData name="Stephanie Uhlmann" userId="49d03370-640d-400e-b034-1c88f63afafb" providerId="ADAL" clId="{51C3D24B-301D-4865-96C3-F0DDD5891BE2}" dt="2026-01-22T04:25:19.894" v="6" actId="478"/>
        <pc:sldMkLst>
          <pc:docMk/>
          <pc:sldMk cId="805285891" sldId="265"/>
        </pc:sldMkLst>
        <pc:picChg chg="add del">
          <ac:chgData name="Stephanie Uhlmann" userId="49d03370-640d-400e-b034-1c88f63afafb" providerId="ADAL" clId="{51C3D24B-301D-4865-96C3-F0DDD5891BE2}" dt="2026-01-22T04:25:19.894" v="6" actId="478"/>
          <ac:picMkLst>
            <pc:docMk/>
            <pc:sldMk cId="805285891" sldId="265"/>
            <ac:picMk id="3" creationId="{24CF7D79-FB54-0980-FFD4-8A5615F7BEEF}"/>
          </ac:picMkLst>
        </pc:picChg>
        <pc:picChg chg="add mod">
          <ac:chgData name="Stephanie Uhlmann" userId="49d03370-640d-400e-b034-1c88f63afafb" providerId="ADAL" clId="{51C3D24B-301D-4865-96C3-F0DDD5891BE2}" dt="2026-01-22T04:25:16.666" v="5"/>
          <ac:picMkLst>
            <pc:docMk/>
            <pc:sldMk cId="805285891" sldId="265"/>
            <ac:picMk id="4" creationId="{5F8AA0C8-D87E-4D6A-0D93-0E6784C801FC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1-22T04:26:23.611" v="37" actId="962"/>
        <pc:sldMkLst>
          <pc:docMk/>
          <pc:sldMk cId="31872423" sldId="266"/>
        </pc:sldMkLst>
        <pc:picChg chg="del">
          <ac:chgData name="Stephanie Uhlmann" userId="49d03370-640d-400e-b034-1c88f63afafb" providerId="ADAL" clId="{51C3D24B-301D-4865-96C3-F0DDD5891BE2}" dt="2026-01-22T04:25:50.732" v="21" actId="478"/>
          <ac:picMkLst>
            <pc:docMk/>
            <pc:sldMk cId="31872423" sldId="266"/>
            <ac:picMk id="3" creationId="{9B7E82AE-683F-AD70-4B7B-05F3B952D119}"/>
          </ac:picMkLst>
        </pc:picChg>
        <pc:picChg chg="add mod">
          <ac:chgData name="Stephanie Uhlmann" userId="49d03370-640d-400e-b034-1c88f63afafb" providerId="ADAL" clId="{51C3D24B-301D-4865-96C3-F0DDD5891BE2}" dt="2026-01-22T04:26:23.611" v="37" actId="962"/>
          <ac:picMkLst>
            <pc:docMk/>
            <pc:sldMk cId="31872423" sldId="266"/>
            <ac:picMk id="4" creationId="{B04F0E63-E4CC-EE15-076C-E5818BB4E36B}"/>
          </ac:picMkLst>
        </pc:picChg>
      </pc:sldChg>
      <pc:sldChg chg="addSp modSp new mod">
        <pc:chgData name="Stephanie Uhlmann" userId="49d03370-640d-400e-b034-1c88f63afafb" providerId="ADAL" clId="{51C3D24B-301D-4865-96C3-F0DDD5891BE2}" dt="2026-01-22T04:26:35.472" v="42" actId="962"/>
        <pc:sldMkLst>
          <pc:docMk/>
          <pc:sldMk cId="3740530544" sldId="267"/>
        </pc:sldMkLst>
        <pc:picChg chg="add mod">
          <ac:chgData name="Stephanie Uhlmann" userId="49d03370-640d-400e-b034-1c88f63afafb" providerId="ADAL" clId="{51C3D24B-301D-4865-96C3-F0DDD5891BE2}" dt="2026-01-22T04:26:35.472" v="42" actId="962"/>
          <ac:picMkLst>
            <pc:docMk/>
            <pc:sldMk cId="3740530544" sldId="267"/>
            <ac:picMk id="3" creationId="{00E0FE98-D837-D72D-D01F-12BB64EC1262}"/>
          </ac:picMkLst>
        </pc:picChg>
      </pc:sldChg>
      <pc:sldChg chg="addSp modSp new mod">
        <pc:chgData name="Stephanie Uhlmann" userId="49d03370-640d-400e-b034-1c88f63afafb" providerId="ADAL" clId="{51C3D24B-301D-4865-96C3-F0DDD5891BE2}" dt="2026-01-22T04:26:39.503" v="45" actId="962"/>
        <pc:sldMkLst>
          <pc:docMk/>
          <pc:sldMk cId="83306837" sldId="268"/>
        </pc:sldMkLst>
        <pc:picChg chg="add mod">
          <ac:chgData name="Stephanie Uhlmann" userId="49d03370-640d-400e-b034-1c88f63afafb" providerId="ADAL" clId="{51C3D24B-301D-4865-96C3-F0DDD5891BE2}" dt="2026-01-22T04:26:39.503" v="45" actId="962"/>
          <ac:picMkLst>
            <pc:docMk/>
            <pc:sldMk cId="83306837" sldId="268"/>
            <ac:picMk id="3" creationId="{83A64F42-A88B-3B6E-4B7F-5786C9A4C13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64B82-F5DB-48DC-A7AC-2C592CB4E674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D1C04-8B5B-4A35-B59E-0ED89A9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4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AD1C04-8B5B-4A35-B59E-0ED89A99C0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84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ED50-BC31-DB22-8CC4-EF7B397AD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4A06C-E10E-88F7-3E41-948DB6977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6453E-D429-B81E-2466-9273093C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440A1-CF45-2E85-CE56-9E906020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160D4-E832-7353-D6A2-A6F51CE8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9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97DB-2EF4-61B3-8406-E211D027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9109-DBC7-082E-9870-652693148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C8D2-5D47-F846-97CC-679624AC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7B9FB-4DF3-E78A-C4D0-40980F0C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DB7A3-5865-072C-AA85-7EEF8956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5003-4AEF-CF42-C756-E31E4F29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9974E-A0D7-3F4B-5B2D-1A9B1CD4B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70914-9C1A-308A-76BB-53B291F3A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A1FF4-D9BE-33AB-275B-081AD608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509C-8410-DB89-AC13-2C76E53A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4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A305-BF94-AA3E-A0DC-20C417162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1DFDD-35A9-1C0D-880A-747607A86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79E9D-F50E-D575-5C2C-13490E39F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D7E32-D022-BF19-2EBA-3AE00CD5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3EDC4-61E5-ED2F-45C2-9D33A2E4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673FB-ED79-6A61-3E5C-FFCD2233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0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7E09-E351-4729-63C8-B82D694F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8708C-D5BA-483A-C367-22CB29B20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3E61F-FD80-4058-8AB8-D788F005D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CA485-9661-58AB-60F1-94E70FBA3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1E14C-53E3-B3CC-2E19-78D3C0AC2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175449-93AF-7BD0-8390-360A5A9E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E1C6A-8554-ECC1-DEC4-0C243A75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2A3F-BA67-AF1F-0FED-897CDC59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73C8-CDA9-A023-2301-31FFA5E3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0EE88-0417-9935-4C61-564EFE4C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04916-54F2-6D54-828E-C64C7F3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5201E-97DB-59B1-5343-7E46A1EC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3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E34521-D7B9-3FA8-63CD-29D5585D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621F0-C806-203D-90AC-5C6E9052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12DFC-6A17-9A7F-547A-CF831D5C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98B8-A188-AF69-59CE-076612CF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DD48-34B2-B805-F28A-AD7AEF53A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F2693-480C-D991-EE1E-4D0884D40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3B185-3B31-DC02-3C4A-C7D9C0DD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87A53-373B-3895-E4A5-AE513C21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3C49B-D3BC-BACB-5D8B-EF752A7F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3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210E-64D7-9BC8-917A-DB9D2B81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A85478-B311-ED07-C319-E42C727D60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830BA-7E46-AFA5-1F5A-04ABDDFAD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CC2BE-47E9-D850-B61A-A7EEDB8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4081C-131C-CA76-DDA0-E141C8B4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4F320-E85F-8614-E7A5-759987AF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2162-69DA-C63E-1AF5-BEC48D34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33F-167A-1FF5-63E0-DEA3E8D77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C682D-9F58-8E05-8047-5E7B2ECB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52ED-2D32-1F03-F904-2F6594F8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2809F-823F-2B69-CCAD-5F4595F32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2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D9009-FE68-1478-3C96-372277F81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78A8B-4500-00E1-B2DD-AC79AC82F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EF06E-D312-D41B-6094-94CDB27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DD4F3-4EF8-6099-A9F9-D3188719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E0151-D839-F0E8-62A6-F710AA23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4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5B320F-F821-6D20-AB10-3182ED65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F5647-886B-8421-E905-179A99C2D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9129-7ACE-4E17-43EF-4B424299A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7EE6AC-C34B-4DA1-94C0-7AC45904E2F8}" type="datetimeFigureOut">
              <a:rPr lang="en-US" smtClean="0"/>
              <a:t>1/22/2026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5AE2D-5254-FF9E-1114-65729ABDC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B73A6-2C66-5174-3CED-0DB0D45E3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4AD57-27B3-5022-8A92-2EA0D620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walking with a shovel&#10;&#10;AI-generated content may be incorrect.">
            <a:extLst>
              <a:ext uri="{FF2B5EF4-FFF2-40B4-BE49-F238E27FC236}">
                <a16:creationId xmlns:a16="http://schemas.microsoft.com/office/drawing/2014/main" id="{24CF7D79-FB54-0980-FFD4-8A5615F7B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inting at plants&#10;&#10;AI-generated content may be incorrect.">
            <a:extLst>
              <a:ext uri="{FF2B5EF4-FFF2-40B4-BE49-F238E27FC236}">
                <a16:creationId xmlns:a16="http://schemas.microsoft.com/office/drawing/2014/main" id="{877B0B29-9D3C-9ADC-0689-37DA8D05B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1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E753C-B745-F498-B84C-E5E9C8F8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posing for a photo&#10;&#10;AI-generated content may be incorrect.">
            <a:extLst>
              <a:ext uri="{FF2B5EF4-FFF2-40B4-BE49-F238E27FC236}">
                <a16:creationId xmlns:a16="http://schemas.microsoft.com/office/drawing/2014/main" id="{6B6B263F-9799-AFAF-B950-53C461231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1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37B5A-8C6D-E5F4-F190-4622058F4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outside a church&#10;&#10;AI-generated content may be incorrect.">
            <a:extLst>
              <a:ext uri="{FF2B5EF4-FFF2-40B4-BE49-F238E27FC236}">
                <a16:creationId xmlns:a16="http://schemas.microsoft.com/office/drawing/2014/main" id="{EF476546-F4E0-455F-2DD4-F5697C6B9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7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0316-CE04-1D10-3DB9-8EC9242F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plant&#10;&#10;AI-generated content may be incorrect.">
            <a:extLst>
              <a:ext uri="{FF2B5EF4-FFF2-40B4-BE49-F238E27FC236}">
                <a16:creationId xmlns:a16="http://schemas.microsoft.com/office/drawing/2014/main" id="{1CDDD657-8547-E0CE-6DDF-EDEE81F94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74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B0CB8-4213-C625-2EDD-3FED97C9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glasses and a hat&#10;&#10;AI-generated content may be incorrect.">
            <a:extLst>
              <a:ext uri="{FF2B5EF4-FFF2-40B4-BE49-F238E27FC236}">
                <a16:creationId xmlns:a16="http://schemas.microsoft.com/office/drawing/2014/main" id="{F546DF7F-B39F-07E6-1A5D-32FDBB7DC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1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A510-980F-70AF-C6E7-42514D28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and person holding a baby&#10;&#10;AI-generated content may be incorrect.">
            <a:extLst>
              <a:ext uri="{FF2B5EF4-FFF2-40B4-BE49-F238E27FC236}">
                <a16:creationId xmlns:a16="http://schemas.microsoft.com/office/drawing/2014/main" id="{5DF1470B-9A3A-8573-9100-3222EEE74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04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CA5B-E1FE-2FD9-E010-C62E3501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hildren posing for a photo&#10;&#10;AI-generated content may be incorrect.">
            <a:extLst>
              <a:ext uri="{FF2B5EF4-FFF2-40B4-BE49-F238E27FC236}">
                <a16:creationId xmlns:a16="http://schemas.microsoft.com/office/drawing/2014/main" id="{704A1FDF-70BA-D16C-DEF7-85F7EC6E4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15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C15E8-C68F-68DD-4E39-FB2262270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a flag&#10;&#10;AI-generated content may be incorrect.">
            <a:extLst>
              <a:ext uri="{FF2B5EF4-FFF2-40B4-BE49-F238E27FC236}">
                <a16:creationId xmlns:a16="http://schemas.microsoft.com/office/drawing/2014/main" id="{B04F0E63-E4CC-EE15-076C-E5818BB4E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4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flag&#10;&#10;AI-generated content may be incorrect.">
            <a:extLst>
              <a:ext uri="{FF2B5EF4-FFF2-40B4-BE49-F238E27FC236}">
                <a16:creationId xmlns:a16="http://schemas.microsoft.com/office/drawing/2014/main" id="{00E0FE98-D837-D72D-D01F-12BB64EC12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0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lue shirt&#10;&#10;AI-generated content may be incorrect.">
            <a:extLst>
              <a:ext uri="{FF2B5EF4-FFF2-40B4-BE49-F238E27FC236}">
                <a16:creationId xmlns:a16="http://schemas.microsoft.com/office/drawing/2014/main" id="{83A64F42-A88B-3B6E-4B7F-5786C9A4C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6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</Words>
  <Application>Microsoft Office PowerPoint</Application>
  <PresentationFormat>Widescreen</PresentationFormat>
  <Paragraphs>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2026-01-13T01:56:58Z</dcterms:created>
  <dcterms:modified xsi:type="dcterms:W3CDTF">2026-01-22T04:26:47Z</dcterms:modified>
</cp:coreProperties>
</file>