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4" r:id="rId8"/>
    <p:sldId id="265" r:id="rId9"/>
    <p:sldId id="262" r:id="rId10"/>
    <p:sldId id="288" r:id="rId11"/>
    <p:sldId id="289" r:id="rId12"/>
    <p:sldId id="263" r:id="rId13"/>
    <p:sldId id="266" r:id="rId14"/>
    <p:sldId id="267" r:id="rId15"/>
    <p:sldId id="269" r:id="rId16"/>
    <p:sldId id="268" r:id="rId17"/>
    <p:sldId id="270" r:id="rId18"/>
    <p:sldId id="271" r:id="rId19"/>
    <p:sldId id="272" r:id="rId20"/>
    <p:sldId id="274" r:id="rId21"/>
    <p:sldId id="275" r:id="rId22"/>
    <p:sldId id="277" r:id="rId23"/>
    <p:sldId id="278" r:id="rId24"/>
    <p:sldId id="279" r:id="rId25"/>
    <p:sldId id="280" r:id="rId26"/>
    <p:sldId id="281" r:id="rId27"/>
    <p:sldId id="282" r:id="rId28"/>
    <p:sldId id="283" r:id="rId29"/>
    <p:sldId id="285" r:id="rId30"/>
    <p:sldId id="286" r:id="rId31"/>
    <p:sldId id="28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C0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8EE503-DF7E-4F5E-92D1-FD18D3014D88}" v="19" dt="2023-04-19T00:38:43.1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110" d="100"/>
          <a:sy n="110" d="100"/>
        </p:scale>
        <p:origin x="131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Uhlmann" userId="49d03370-640d-400e-b034-1c88f63afafb" providerId="ADAL" clId="{B78EE503-DF7E-4F5E-92D1-FD18D3014D88}"/>
    <pc:docChg chg="undo custSel modSld modMainMaster">
      <pc:chgData name="Stephanie Uhlmann" userId="49d03370-640d-400e-b034-1c88f63afafb" providerId="ADAL" clId="{B78EE503-DF7E-4F5E-92D1-FD18D3014D88}" dt="2023-04-19T00:40:26.912" v="95" actId="14100"/>
      <pc:docMkLst>
        <pc:docMk/>
      </pc:docMkLst>
      <pc:sldChg chg="modSp mod">
        <pc:chgData name="Stephanie Uhlmann" userId="49d03370-640d-400e-b034-1c88f63afafb" providerId="ADAL" clId="{B78EE503-DF7E-4F5E-92D1-FD18D3014D88}" dt="2023-04-13T23:51:30.033" v="12" actId="732"/>
        <pc:sldMkLst>
          <pc:docMk/>
          <pc:sldMk cId="109857222" sldId="256"/>
        </pc:sldMkLst>
        <pc:picChg chg="mod modCrop">
          <ac:chgData name="Stephanie Uhlmann" userId="49d03370-640d-400e-b034-1c88f63afafb" providerId="ADAL" clId="{B78EE503-DF7E-4F5E-92D1-FD18D3014D88}" dt="2023-04-13T23:51:30.033" v="12" actId="732"/>
          <ac:picMkLst>
            <pc:docMk/>
            <pc:sldMk cId="109857222" sldId="256"/>
            <ac:picMk id="2" creationId="{012E9391-4E15-40F7-C498-D04FD9994614}"/>
          </ac:picMkLst>
        </pc:picChg>
      </pc:sldChg>
      <pc:sldChg chg="modSp mod">
        <pc:chgData name="Stephanie Uhlmann" userId="49d03370-640d-400e-b034-1c88f63afafb" providerId="ADAL" clId="{B78EE503-DF7E-4F5E-92D1-FD18D3014D88}" dt="2023-04-13T23:52:13.872" v="14" actId="732"/>
        <pc:sldMkLst>
          <pc:docMk/>
          <pc:sldMk cId="629116786" sldId="257"/>
        </pc:sldMkLst>
        <pc:picChg chg="mod modCrop">
          <ac:chgData name="Stephanie Uhlmann" userId="49d03370-640d-400e-b034-1c88f63afafb" providerId="ADAL" clId="{B78EE503-DF7E-4F5E-92D1-FD18D3014D88}" dt="2023-04-13T23:52:13.872" v="14" actId="732"/>
          <ac:picMkLst>
            <pc:docMk/>
            <pc:sldMk cId="629116786" sldId="257"/>
            <ac:picMk id="7" creationId="{94F15CA5-D225-8E98-20B5-25E9F9381A1C}"/>
          </ac:picMkLst>
        </pc:picChg>
        <pc:picChg chg="mod">
          <ac:chgData name="Stephanie Uhlmann" userId="49d03370-640d-400e-b034-1c88f63afafb" providerId="ADAL" clId="{B78EE503-DF7E-4F5E-92D1-FD18D3014D88}" dt="2023-04-13T23:49:33.811" v="7" actId="732"/>
          <ac:picMkLst>
            <pc:docMk/>
            <pc:sldMk cId="629116786" sldId="257"/>
            <ac:picMk id="1026" creationId="{E4A38942-0849-B5A7-F81E-8C88DC1EC9F2}"/>
          </ac:picMkLst>
        </pc:picChg>
      </pc:sldChg>
      <pc:sldChg chg="modSp mod">
        <pc:chgData name="Stephanie Uhlmann" userId="49d03370-640d-400e-b034-1c88f63afafb" providerId="ADAL" clId="{B78EE503-DF7E-4F5E-92D1-FD18D3014D88}" dt="2023-04-13T23:51:50.324" v="13" actId="20577"/>
        <pc:sldMkLst>
          <pc:docMk/>
          <pc:sldMk cId="2055131297" sldId="259"/>
        </pc:sldMkLst>
        <pc:spChg chg="mod">
          <ac:chgData name="Stephanie Uhlmann" userId="49d03370-640d-400e-b034-1c88f63afafb" providerId="ADAL" clId="{B78EE503-DF7E-4F5E-92D1-FD18D3014D88}" dt="2023-04-13T23:51:50.324" v="13" actId="20577"/>
          <ac:spMkLst>
            <pc:docMk/>
            <pc:sldMk cId="2055131297" sldId="259"/>
            <ac:spMk id="4" creationId="{59950089-E7E3-64D6-5B76-C873568C2ECA}"/>
          </ac:spMkLst>
        </pc:spChg>
      </pc:sldChg>
      <pc:sldChg chg="addSp modSp mod">
        <pc:chgData name="Stephanie Uhlmann" userId="49d03370-640d-400e-b034-1c88f63afafb" providerId="ADAL" clId="{B78EE503-DF7E-4F5E-92D1-FD18D3014D88}" dt="2023-04-19T00:40:26.912" v="95" actId="14100"/>
        <pc:sldMkLst>
          <pc:docMk/>
          <pc:sldMk cId="3888191798" sldId="260"/>
        </pc:sldMkLst>
        <pc:spChg chg="add mod">
          <ac:chgData name="Stephanie Uhlmann" userId="49d03370-640d-400e-b034-1c88f63afafb" providerId="ADAL" clId="{B78EE503-DF7E-4F5E-92D1-FD18D3014D88}" dt="2023-04-19T00:38:43.111" v="79"/>
          <ac:spMkLst>
            <pc:docMk/>
            <pc:sldMk cId="3888191798" sldId="260"/>
            <ac:spMk id="2" creationId="{1D5AB163-37DE-A163-9310-1B6A5B130B63}"/>
          </ac:spMkLst>
        </pc:spChg>
        <pc:spChg chg="mod">
          <ac:chgData name="Stephanie Uhlmann" userId="49d03370-640d-400e-b034-1c88f63afafb" providerId="ADAL" clId="{B78EE503-DF7E-4F5E-92D1-FD18D3014D88}" dt="2023-04-19T00:40:26.912" v="95" actId="14100"/>
          <ac:spMkLst>
            <pc:docMk/>
            <pc:sldMk cId="3888191798" sldId="260"/>
            <ac:spMk id="4" creationId="{59950089-E7E3-64D6-5B76-C873568C2ECA}"/>
          </ac:spMkLst>
        </pc:spChg>
      </pc:sldChg>
      <pc:sldChg chg="modSp mod">
        <pc:chgData name="Stephanie Uhlmann" userId="49d03370-640d-400e-b034-1c88f63afafb" providerId="ADAL" clId="{B78EE503-DF7E-4F5E-92D1-FD18D3014D88}" dt="2023-04-13T23:54:20.500" v="25" actId="732"/>
        <pc:sldMkLst>
          <pc:docMk/>
          <pc:sldMk cId="2396075085" sldId="262"/>
        </pc:sldMkLst>
        <pc:picChg chg="mod modCrop">
          <ac:chgData name="Stephanie Uhlmann" userId="49d03370-640d-400e-b034-1c88f63afafb" providerId="ADAL" clId="{B78EE503-DF7E-4F5E-92D1-FD18D3014D88}" dt="2023-04-13T23:54:20.500" v="25" actId="732"/>
          <ac:picMkLst>
            <pc:docMk/>
            <pc:sldMk cId="2396075085" sldId="262"/>
            <ac:picMk id="14" creationId="{4EAED7DA-0E71-CDFF-DB03-FEA491F86EDD}"/>
          </ac:picMkLst>
        </pc:picChg>
      </pc:sldChg>
      <pc:sldChg chg="modSp mod">
        <pc:chgData name="Stephanie Uhlmann" userId="49d03370-640d-400e-b034-1c88f63afafb" providerId="ADAL" clId="{B78EE503-DF7E-4F5E-92D1-FD18D3014D88}" dt="2023-04-13T23:54:02.461" v="24" actId="121"/>
        <pc:sldMkLst>
          <pc:docMk/>
          <pc:sldMk cId="2623334706" sldId="265"/>
        </pc:sldMkLst>
        <pc:spChg chg="mod">
          <ac:chgData name="Stephanie Uhlmann" userId="49d03370-640d-400e-b034-1c88f63afafb" providerId="ADAL" clId="{B78EE503-DF7E-4F5E-92D1-FD18D3014D88}" dt="2023-04-13T23:54:02.461" v="24" actId="121"/>
          <ac:spMkLst>
            <pc:docMk/>
            <pc:sldMk cId="2623334706" sldId="265"/>
            <ac:spMk id="5" creationId="{8234A6FF-0A29-12F4-1AB6-D09BE658BFC4}"/>
          </ac:spMkLst>
        </pc:spChg>
        <pc:picChg chg="mod modCrop">
          <ac:chgData name="Stephanie Uhlmann" userId="49d03370-640d-400e-b034-1c88f63afafb" providerId="ADAL" clId="{B78EE503-DF7E-4F5E-92D1-FD18D3014D88}" dt="2023-04-13T23:53:43.617" v="20" actId="732"/>
          <ac:picMkLst>
            <pc:docMk/>
            <pc:sldMk cId="2623334706" sldId="265"/>
            <ac:picMk id="4" creationId="{9EEF61DE-3DE0-4DB7-CFEB-415270D5C33E}"/>
          </ac:picMkLst>
        </pc:picChg>
        <pc:picChg chg="mod modCrop">
          <ac:chgData name="Stephanie Uhlmann" userId="49d03370-640d-400e-b034-1c88f63afafb" providerId="ADAL" clId="{B78EE503-DF7E-4F5E-92D1-FD18D3014D88}" dt="2023-04-13T23:53:00.724" v="15" actId="732"/>
          <ac:picMkLst>
            <pc:docMk/>
            <pc:sldMk cId="2623334706" sldId="265"/>
            <ac:picMk id="7" creationId="{55E8E750-CCC7-F85C-B8EB-D417626D0F97}"/>
          </ac:picMkLst>
        </pc:picChg>
        <pc:picChg chg="mod">
          <ac:chgData name="Stephanie Uhlmann" userId="49d03370-640d-400e-b034-1c88f63afafb" providerId="ADAL" clId="{B78EE503-DF7E-4F5E-92D1-FD18D3014D88}" dt="2023-04-13T23:53:32.887" v="18" actId="732"/>
          <ac:picMkLst>
            <pc:docMk/>
            <pc:sldMk cId="2623334706" sldId="265"/>
            <ac:picMk id="7174" creationId="{AB53D738-022B-8BDF-AB1E-7428FCAE3C96}"/>
          </ac:picMkLst>
        </pc:picChg>
      </pc:sldChg>
      <pc:sldChg chg="modSp">
        <pc:chgData name="Stephanie Uhlmann" userId="49d03370-640d-400e-b034-1c88f63afafb" providerId="ADAL" clId="{B78EE503-DF7E-4F5E-92D1-FD18D3014D88}" dt="2023-04-13T23:55:13.220" v="33" actId="1038"/>
        <pc:sldMkLst>
          <pc:docMk/>
          <pc:sldMk cId="680349268" sldId="267"/>
        </pc:sldMkLst>
        <pc:picChg chg="mod">
          <ac:chgData name="Stephanie Uhlmann" userId="49d03370-640d-400e-b034-1c88f63afafb" providerId="ADAL" clId="{B78EE503-DF7E-4F5E-92D1-FD18D3014D88}" dt="2023-04-13T23:55:13.220" v="33" actId="1038"/>
          <ac:picMkLst>
            <pc:docMk/>
            <pc:sldMk cId="680349268" sldId="267"/>
            <ac:picMk id="8196" creationId="{06988954-7FC7-713C-1DBB-7A7D970C707E}"/>
          </ac:picMkLst>
        </pc:picChg>
      </pc:sldChg>
      <pc:sldChg chg="modSp mod">
        <pc:chgData name="Stephanie Uhlmann" userId="49d03370-640d-400e-b034-1c88f63afafb" providerId="ADAL" clId="{B78EE503-DF7E-4F5E-92D1-FD18D3014D88}" dt="2023-04-13T23:57:03.520" v="47" actId="732"/>
        <pc:sldMkLst>
          <pc:docMk/>
          <pc:sldMk cId="941285003" sldId="268"/>
        </pc:sldMkLst>
        <pc:spChg chg="mod">
          <ac:chgData name="Stephanie Uhlmann" userId="49d03370-640d-400e-b034-1c88f63afafb" providerId="ADAL" clId="{B78EE503-DF7E-4F5E-92D1-FD18D3014D88}" dt="2023-04-13T23:56:10.838" v="35" actId="14100"/>
          <ac:spMkLst>
            <pc:docMk/>
            <pc:sldMk cId="941285003" sldId="268"/>
            <ac:spMk id="7" creationId="{E6D898FF-4AF8-B0FE-6D67-B6E9543FB0C4}"/>
          </ac:spMkLst>
        </pc:spChg>
        <pc:picChg chg="mod modCrop">
          <ac:chgData name="Stephanie Uhlmann" userId="49d03370-640d-400e-b034-1c88f63afafb" providerId="ADAL" clId="{B78EE503-DF7E-4F5E-92D1-FD18D3014D88}" dt="2023-04-13T23:56:56.778" v="46" actId="14100"/>
          <ac:picMkLst>
            <pc:docMk/>
            <pc:sldMk cId="941285003" sldId="268"/>
            <ac:picMk id="4" creationId="{F627E0E0-26CB-CFCE-9560-1ED7C1590709}"/>
          </ac:picMkLst>
        </pc:picChg>
        <pc:picChg chg="mod modCrop">
          <ac:chgData name="Stephanie Uhlmann" userId="49d03370-640d-400e-b034-1c88f63afafb" providerId="ADAL" clId="{B78EE503-DF7E-4F5E-92D1-FD18D3014D88}" dt="2023-04-13T23:57:03.520" v="47" actId="732"/>
          <ac:picMkLst>
            <pc:docMk/>
            <pc:sldMk cId="941285003" sldId="268"/>
            <ac:picMk id="26" creationId="{1D9D526D-6F9B-EED8-113A-A68225061E20}"/>
          </ac:picMkLst>
        </pc:picChg>
      </pc:sldChg>
      <pc:sldChg chg="modSp mod">
        <pc:chgData name="Stephanie Uhlmann" userId="49d03370-640d-400e-b034-1c88f63afafb" providerId="ADAL" clId="{B78EE503-DF7E-4F5E-92D1-FD18D3014D88}" dt="2023-04-13T23:57:31.699" v="48" actId="732"/>
        <pc:sldMkLst>
          <pc:docMk/>
          <pc:sldMk cId="3085454561" sldId="275"/>
        </pc:sldMkLst>
        <pc:picChg chg="mod modCrop">
          <ac:chgData name="Stephanie Uhlmann" userId="49d03370-640d-400e-b034-1c88f63afafb" providerId="ADAL" clId="{B78EE503-DF7E-4F5E-92D1-FD18D3014D88}" dt="2023-04-13T23:57:31.699" v="48" actId="732"/>
          <ac:picMkLst>
            <pc:docMk/>
            <pc:sldMk cId="3085454561" sldId="275"/>
            <ac:picMk id="10" creationId="{1AEABCAE-7DD7-113E-BED4-C60FA6F381FD}"/>
          </ac:picMkLst>
        </pc:picChg>
      </pc:sldChg>
      <pc:sldChg chg="modSp mod">
        <pc:chgData name="Stephanie Uhlmann" userId="49d03370-640d-400e-b034-1c88f63afafb" providerId="ADAL" clId="{B78EE503-DF7E-4F5E-92D1-FD18D3014D88}" dt="2023-04-13T23:57:40.814" v="49" actId="732"/>
        <pc:sldMkLst>
          <pc:docMk/>
          <pc:sldMk cId="319606668" sldId="277"/>
        </pc:sldMkLst>
        <pc:picChg chg="mod modCrop">
          <ac:chgData name="Stephanie Uhlmann" userId="49d03370-640d-400e-b034-1c88f63afafb" providerId="ADAL" clId="{B78EE503-DF7E-4F5E-92D1-FD18D3014D88}" dt="2023-04-13T23:57:40.814" v="49" actId="732"/>
          <ac:picMkLst>
            <pc:docMk/>
            <pc:sldMk cId="319606668" sldId="277"/>
            <ac:picMk id="9" creationId="{8CB4640E-FAC9-631C-4D02-23705CDB495C}"/>
          </ac:picMkLst>
        </pc:picChg>
      </pc:sldChg>
      <pc:sldChg chg="modSp mod">
        <pc:chgData name="Stephanie Uhlmann" userId="49d03370-640d-400e-b034-1c88f63afafb" providerId="ADAL" clId="{B78EE503-DF7E-4F5E-92D1-FD18D3014D88}" dt="2023-04-13T23:57:49.004" v="50" actId="732"/>
        <pc:sldMkLst>
          <pc:docMk/>
          <pc:sldMk cId="364030668" sldId="278"/>
        </pc:sldMkLst>
        <pc:picChg chg="mod modCrop">
          <ac:chgData name="Stephanie Uhlmann" userId="49d03370-640d-400e-b034-1c88f63afafb" providerId="ADAL" clId="{B78EE503-DF7E-4F5E-92D1-FD18D3014D88}" dt="2023-04-13T23:57:49.004" v="50" actId="732"/>
          <ac:picMkLst>
            <pc:docMk/>
            <pc:sldMk cId="364030668" sldId="278"/>
            <ac:picMk id="9" creationId="{8CB4640E-FAC9-631C-4D02-23705CDB495C}"/>
          </ac:picMkLst>
        </pc:picChg>
      </pc:sldChg>
      <pc:sldChg chg="modSp mod">
        <pc:chgData name="Stephanie Uhlmann" userId="49d03370-640d-400e-b034-1c88f63afafb" providerId="ADAL" clId="{B78EE503-DF7E-4F5E-92D1-FD18D3014D88}" dt="2023-04-13T23:57:59.459" v="51" actId="732"/>
        <pc:sldMkLst>
          <pc:docMk/>
          <pc:sldMk cId="1328104407" sldId="279"/>
        </pc:sldMkLst>
        <pc:picChg chg="mod modCrop">
          <ac:chgData name="Stephanie Uhlmann" userId="49d03370-640d-400e-b034-1c88f63afafb" providerId="ADAL" clId="{B78EE503-DF7E-4F5E-92D1-FD18D3014D88}" dt="2023-04-13T23:57:59.459" v="51" actId="732"/>
          <ac:picMkLst>
            <pc:docMk/>
            <pc:sldMk cId="1328104407" sldId="279"/>
            <ac:picMk id="5" creationId="{0EF482E8-EBF7-AD15-9A59-3691E71ECEFC}"/>
          </ac:picMkLst>
        </pc:picChg>
      </pc:sldChg>
      <pc:sldChg chg="modSp mod">
        <pc:chgData name="Stephanie Uhlmann" userId="49d03370-640d-400e-b034-1c88f63afafb" providerId="ADAL" clId="{B78EE503-DF7E-4F5E-92D1-FD18D3014D88}" dt="2023-04-13T23:58:07.658" v="52" actId="732"/>
        <pc:sldMkLst>
          <pc:docMk/>
          <pc:sldMk cId="2041388561" sldId="280"/>
        </pc:sldMkLst>
        <pc:picChg chg="mod modCrop">
          <ac:chgData name="Stephanie Uhlmann" userId="49d03370-640d-400e-b034-1c88f63afafb" providerId="ADAL" clId="{B78EE503-DF7E-4F5E-92D1-FD18D3014D88}" dt="2023-04-13T23:58:07.658" v="52" actId="732"/>
          <ac:picMkLst>
            <pc:docMk/>
            <pc:sldMk cId="2041388561" sldId="280"/>
            <ac:picMk id="5" creationId="{0EF482E8-EBF7-AD15-9A59-3691E71ECEFC}"/>
          </ac:picMkLst>
        </pc:picChg>
      </pc:sldChg>
      <pc:sldChg chg="modSp mod">
        <pc:chgData name="Stephanie Uhlmann" userId="49d03370-640d-400e-b034-1c88f63afafb" providerId="ADAL" clId="{B78EE503-DF7E-4F5E-92D1-FD18D3014D88}" dt="2023-04-13T23:59:36.523" v="64" actId="1076"/>
        <pc:sldMkLst>
          <pc:docMk/>
          <pc:sldMk cId="3839891082" sldId="281"/>
        </pc:sldMkLst>
        <pc:spChg chg="mod">
          <ac:chgData name="Stephanie Uhlmann" userId="49d03370-640d-400e-b034-1c88f63afafb" providerId="ADAL" clId="{B78EE503-DF7E-4F5E-92D1-FD18D3014D88}" dt="2023-04-13T23:59:33.953" v="63" actId="14100"/>
          <ac:spMkLst>
            <pc:docMk/>
            <pc:sldMk cId="3839891082" sldId="281"/>
            <ac:spMk id="6" creationId="{3417F6FF-53EC-DFA1-55B8-8ADEAAFDB1C5}"/>
          </ac:spMkLst>
        </pc:spChg>
        <pc:picChg chg="mod modCrop">
          <ac:chgData name="Stephanie Uhlmann" userId="49d03370-640d-400e-b034-1c88f63afafb" providerId="ADAL" clId="{B78EE503-DF7E-4F5E-92D1-FD18D3014D88}" dt="2023-04-13T23:59:36.523" v="64" actId="1076"/>
          <ac:picMkLst>
            <pc:docMk/>
            <pc:sldMk cId="3839891082" sldId="281"/>
            <ac:picMk id="8" creationId="{15FFB84B-22F1-3B15-2313-68DDFE0B0642}"/>
          </ac:picMkLst>
        </pc:picChg>
        <pc:picChg chg="mod">
          <ac:chgData name="Stephanie Uhlmann" userId="49d03370-640d-400e-b034-1c88f63afafb" providerId="ADAL" clId="{B78EE503-DF7E-4F5E-92D1-FD18D3014D88}" dt="2023-04-13T23:59:25.990" v="62" actId="732"/>
          <ac:picMkLst>
            <pc:docMk/>
            <pc:sldMk cId="3839891082" sldId="281"/>
            <ac:picMk id="2050" creationId="{71E03AA9-63BF-9762-7B75-888D8812E12F}"/>
          </ac:picMkLst>
        </pc:picChg>
      </pc:sldChg>
      <pc:sldChg chg="modSp mod">
        <pc:chgData name="Stephanie Uhlmann" userId="49d03370-640d-400e-b034-1c88f63afafb" providerId="ADAL" clId="{B78EE503-DF7E-4F5E-92D1-FD18D3014D88}" dt="2023-04-14T00:00:08.250" v="66" actId="732"/>
        <pc:sldMkLst>
          <pc:docMk/>
          <pc:sldMk cId="606663578" sldId="283"/>
        </pc:sldMkLst>
        <pc:picChg chg="mod modCrop">
          <ac:chgData name="Stephanie Uhlmann" userId="49d03370-640d-400e-b034-1c88f63afafb" providerId="ADAL" clId="{B78EE503-DF7E-4F5E-92D1-FD18D3014D88}" dt="2023-04-13T23:59:59.068" v="65" actId="732"/>
          <ac:picMkLst>
            <pc:docMk/>
            <pc:sldMk cId="606663578" sldId="283"/>
            <ac:picMk id="12" creationId="{8D26054B-1681-0D48-8EA7-6802EED2B127}"/>
          </ac:picMkLst>
        </pc:picChg>
        <pc:picChg chg="mod modCrop">
          <ac:chgData name="Stephanie Uhlmann" userId="49d03370-640d-400e-b034-1c88f63afafb" providerId="ADAL" clId="{B78EE503-DF7E-4F5E-92D1-FD18D3014D88}" dt="2023-04-14T00:00:08.250" v="66" actId="732"/>
          <ac:picMkLst>
            <pc:docMk/>
            <pc:sldMk cId="606663578" sldId="283"/>
            <ac:picMk id="16" creationId="{1B89B71C-3BE8-C2DD-A7AE-6493848656FB}"/>
          </ac:picMkLst>
        </pc:picChg>
      </pc:sldChg>
      <pc:sldChg chg="modSp mod">
        <pc:chgData name="Stephanie Uhlmann" userId="49d03370-640d-400e-b034-1c88f63afafb" providerId="ADAL" clId="{B78EE503-DF7E-4F5E-92D1-FD18D3014D88}" dt="2023-04-14T00:00:19.271" v="67" actId="732"/>
        <pc:sldMkLst>
          <pc:docMk/>
          <pc:sldMk cId="1558104414" sldId="285"/>
        </pc:sldMkLst>
        <pc:picChg chg="mod modCrop">
          <ac:chgData name="Stephanie Uhlmann" userId="49d03370-640d-400e-b034-1c88f63afafb" providerId="ADAL" clId="{B78EE503-DF7E-4F5E-92D1-FD18D3014D88}" dt="2023-04-14T00:00:19.271" v="67" actId="732"/>
          <ac:picMkLst>
            <pc:docMk/>
            <pc:sldMk cId="1558104414" sldId="285"/>
            <ac:picMk id="9" creationId="{1DF7A6B6-0A94-1608-C5B0-9D066D24631A}"/>
          </ac:picMkLst>
        </pc:picChg>
      </pc:sldChg>
      <pc:sldChg chg="modSp mod">
        <pc:chgData name="Stephanie Uhlmann" userId="49d03370-640d-400e-b034-1c88f63afafb" providerId="ADAL" clId="{B78EE503-DF7E-4F5E-92D1-FD18D3014D88}" dt="2023-04-14T00:00:55.195" v="75" actId="1038"/>
        <pc:sldMkLst>
          <pc:docMk/>
          <pc:sldMk cId="1868575247" sldId="286"/>
        </pc:sldMkLst>
        <pc:picChg chg="mod modCrop">
          <ac:chgData name="Stephanie Uhlmann" userId="49d03370-640d-400e-b034-1c88f63afafb" providerId="ADAL" clId="{B78EE503-DF7E-4F5E-92D1-FD18D3014D88}" dt="2023-04-14T00:00:47.571" v="71" actId="732"/>
          <ac:picMkLst>
            <pc:docMk/>
            <pc:sldMk cId="1868575247" sldId="286"/>
            <ac:picMk id="14" creationId="{437DCCFA-198B-9721-0240-00A0D36854C1}"/>
          </ac:picMkLst>
        </pc:picChg>
        <pc:picChg chg="mod modCrop">
          <ac:chgData name="Stephanie Uhlmann" userId="49d03370-640d-400e-b034-1c88f63afafb" providerId="ADAL" clId="{B78EE503-DF7E-4F5E-92D1-FD18D3014D88}" dt="2023-04-14T00:00:55.195" v="75" actId="1038"/>
          <ac:picMkLst>
            <pc:docMk/>
            <pc:sldMk cId="1868575247" sldId="286"/>
            <ac:picMk id="17" creationId="{8FF342F2-FE2D-63D1-6D3C-CDACD32B0AE4}"/>
          </ac:picMkLst>
        </pc:picChg>
      </pc:sldChg>
      <pc:sldChg chg="modSp mod">
        <pc:chgData name="Stephanie Uhlmann" userId="49d03370-640d-400e-b034-1c88f63afafb" providerId="ADAL" clId="{B78EE503-DF7E-4F5E-92D1-FD18D3014D88}" dt="2023-04-14T00:01:35.911" v="78" actId="14100"/>
        <pc:sldMkLst>
          <pc:docMk/>
          <pc:sldMk cId="2001245610" sldId="287"/>
        </pc:sldMkLst>
        <pc:picChg chg="mod modCrop">
          <ac:chgData name="Stephanie Uhlmann" userId="49d03370-640d-400e-b034-1c88f63afafb" providerId="ADAL" clId="{B78EE503-DF7E-4F5E-92D1-FD18D3014D88}" dt="2023-04-14T00:01:35.911" v="78" actId="14100"/>
          <ac:picMkLst>
            <pc:docMk/>
            <pc:sldMk cId="2001245610" sldId="287"/>
            <ac:picMk id="2" creationId="{012E9391-4E15-40F7-C498-D04FD9994614}"/>
          </ac:picMkLst>
        </pc:picChg>
      </pc:sldChg>
      <pc:sldChg chg="modSp mod">
        <pc:chgData name="Stephanie Uhlmann" userId="49d03370-640d-400e-b034-1c88f63afafb" providerId="ADAL" clId="{B78EE503-DF7E-4F5E-92D1-FD18D3014D88}" dt="2023-04-13T23:54:28.465" v="26" actId="732"/>
        <pc:sldMkLst>
          <pc:docMk/>
          <pc:sldMk cId="104148465" sldId="288"/>
        </pc:sldMkLst>
        <pc:picChg chg="mod modCrop">
          <ac:chgData name="Stephanie Uhlmann" userId="49d03370-640d-400e-b034-1c88f63afafb" providerId="ADAL" clId="{B78EE503-DF7E-4F5E-92D1-FD18D3014D88}" dt="2023-04-13T23:54:28.465" v="26" actId="732"/>
          <ac:picMkLst>
            <pc:docMk/>
            <pc:sldMk cId="104148465" sldId="288"/>
            <ac:picMk id="14" creationId="{4EAED7DA-0E71-CDFF-DB03-FEA491F86EDD}"/>
          </ac:picMkLst>
        </pc:picChg>
      </pc:sldChg>
      <pc:sldChg chg="modSp mod">
        <pc:chgData name="Stephanie Uhlmann" userId="49d03370-640d-400e-b034-1c88f63afafb" providerId="ADAL" clId="{B78EE503-DF7E-4F5E-92D1-FD18D3014D88}" dt="2023-04-13T23:54:37.723" v="27" actId="732"/>
        <pc:sldMkLst>
          <pc:docMk/>
          <pc:sldMk cId="1776273030" sldId="289"/>
        </pc:sldMkLst>
        <pc:picChg chg="mod modCrop">
          <ac:chgData name="Stephanie Uhlmann" userId="49d03370-640d-400e-b034-1c88f63afafb" providerId="ADAL" clId="{B78EE503-DF7E-4F5E-92D1-FD18D3014D88}" dt="2023-04-13T23:54:37.723" v="27" actId="732"/>
          <ac:picMkLst>
            <pc:docMk/>
            <pc:sldMk cId="1776273030" sldId="289"/>
            <ac:picMk id="14" creationId="{4EAED7DA-0E71-CDFF-DB03-FEA491F86EDD}"/>
          </ac:picMkLst>
        </pc:picChg>
      </pc:sldChg>
      <pc:sldMasterChg chg="modSp mod modSldLayout">
        <pc:chgData name="Stephanie Uhlmann" userId="49d03370-640d-400e-b034-1c88f63afafb" providerId="ADAL" clId="{B78EE503-DF7E-4F5E-92D1-FD18D3014D88}" dt="2023-04-13T23:55:49.766" v="34" actId="14100"/>
        <pc:sldMasterMkLst>
          <pc:docMk/>
          <pc:sldMasterMk cId="3911646075" sldId="2147483672"/>
        </pc:sldMasterMkLst>
        <pc:picChg chg="mod modCrop">
          <ac:chgData name="Stephanie Uhlmann" userId="49d03370-640d-400e-b034-1c88f63afafb" providerId="ADAL" clId="{B78EE503-DF7E-4F5E-92D1-FD18D3014D88}" dt="2023-04-13T23:51:08.326" v="11" actId="732"/>
          <ac:picMkLst>
            <pc:docMk/>
            <pc:sldMasterMk cId="3911646075" sldId="2147483672"/>
            <ac:picMk id="8" creationId="{1E53DD6C-9D24-4B0C-D3A7-9F6AD68F4960}"/>
          </ac:picMkLst>
        </pc:picChg>
        <pc:sldLayoutChg chg="modSp mod">
          <pc:chgData name="Stephanie Uhlmann" userId="49d03370-640d-400e-b034-1c88f63afafb" providerId="ADAL" clId="{B78EE503-DF7E-4F5E-92D1-FD18D3014D88}" dt="2023-04-13T23:55:49.766" v="34" actId="14100"/>
          <pc:sldLayoutMkLst>
            <pc:docMk/>
            <pc:sldMasterMk cId="3911646075" sldId="2147483672"/>
            <pc:sldLayoutMk cId="3540908977" sldId="2147483685"/>
          </pc:sldLayoutMkLst>
          <pc:spChg chg="mod">
            <ac:chgData name="Stephanie Uhlmann" userId="49d03370-640d-400e-b034-1c88f63afafb" providerId="ADAL" clId="{B78EE503-DF7E-4F5E-92D1-FD18D3014D88}" dt="2023-04-13T23:55:49.766" v="34" actId="14100"/>
            <ac:spMkLst>
              <pc:docMk/>
              <pc:sldMasterMk cId="3911646075" sldId="2147483672"/>
              <pc:sldLayoutMk cId="3540908977" sldId="2147483685"/>
              <ac:spMk id="7" creationId="{5CFD3878-CAB7-939F-285F-3F33E80EE68C}"/>
            </ac:spMkLst>
          </pc:spChg>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13955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picTx" preserve="1">
  <p:cSld name="Pic 2/3">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3887391" y="457200"/>
            <a:ext cx="4629150" cy="540385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87973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Pic 1/3">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5485208" cy="857250"/>
          </a:xfrm>
        </p:spPr>
        <p:txBody>
          <a:bodyPr anchor="t"/>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6115049" y="457200"/>
            <a:ext cx="2401491" cy="540385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0" y="1332572"/>
            <a:ext cx="5485207" cy="4536416"/>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66668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n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FD3878-CAB7-939F-285F-3F33E80EE68C}"/>
              </a:ext>
            </a:extLst>
          </p:cNvPr>
          <p:cNvSpPr/>
          <p:nvPr userDrawn="1"/>
        </p:nvSpPr>
        <p:spPr>
          <a:xfrm>
            <a:off x="0" y="0"/>
            <a:ext cx="918464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itle 1">
            <a:extLst>
              <a:ext uri="{FF2B5EF4-FFF2-40B4-BE49-F238E27FC236}">
                <a16:creationId xmlns:a16="http://schemas.microsoft.com/office/drawing/2014/main" id="{EAE499C0-3CC6-2696-DB34-F23E20B8261A}"/>
              </a:ext>
            </a:extLst>
          </p:cNvPr>
          <p:cNvSpPr>
            <a:spLocks noGrp="1"/>
          </p:cNvSpPr>
          <p:nvPr>
            <p:ph type="title"/>
          </p:nvPr>
        </p:nvSpPr>
        <p:spPr>
          <a:xfrm>
            <a:off x="1392383" y="485919"/>
            <a:ext cx="7124157" cy="857250"/>
          </a:xfrm>
        </p:spPr>
        <p:txBody>
          <a:bodyPr/>
          <a:lstStyle/>
          <a:p>
            <a:r>
              <a:rPr lang="en-AU" dirty="0"/>
              <a:t>Song</a:t>
            </a:r>
          </a:p>
        </p:txBody>
      </p:sp>
      <p:pic>
        <p:nvPicPr>
          <p:cNvPr id="10" name="Picture 9">
            <a:extLst>
              <a:ext uri="{FF2B5EF4-FFF2-40B4-BE49-F238E27FC236}">
                <a16:creationId xmlns:a16="http://schemas.microsoft.com/office/drawing/2014/main" id="{E509AFBF-2236-B98F-BDF9-D59E620D48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538519" y="1507327"/>
            <a:ext cx="6890647" cy="3875989"/>
          </a:xfrm>
          <a:prstGeom prst="rect">
            <a:avLst/>
          </a:prstGeom>
        </p:spPr>
      </p:pic>
      <p:sp>
        <p:nvSpPr>
          <p:cNvPr id="9" name="Text Placeholder 3">
            <a:extLst>
              <a:ext uri="{FF2B5EF4-FFF2-40B4-BE49-F238E27FC236}">
                <a16:creationId xmlns:a16="http://schemas.microsoft.com/office/drawing/2014/main" id="{6DC56433-17AC-D9F5-3142-E114A28E0FD0}"/>
              </a:ext>
            </a:extLst>
          </p:cNvPr>
          <p:cNvSpPr>
            <a:spLocks noGrp="1"/>
          </p:cNvSpPr>
          <p:nvPr>
            <p:ph type="body" sz="half" idx="2"/>
          </p:nvPr>
        </p:nvSpPr>
        <p:spPr>
          <a:xfrm>
            <a:off x="1392383" y="1361291"/>
            <a:ext cx="7124156" cy="4536416"/>
          </a:xfrm>
        </p:spPr>
        <p:txBody>
          <a:bodyPr>
            <a:normAutofit/>
          </a:bodyPr>
          <a:lstStyle>
            <a:lvl1pPr>
              <a:defRPr sz="2400"/>
            </a:lvl1pPr>
          </a:lstStyle>
          <a:p>
            <a:pPr algn="l" rtl="0" fontAlgn="base"/>
            <a:r>
              <a:rPr lang="en-US" sz="2000" b="0" i="0" u="none" strike="noStrike" dirty="0">
                <a:solidFill>
                  <a:srgbClr val="FFFFFF"/>
                </a:solidFill>
                <a:effectLst/>
              </a:rPr>
              <a:t>Add the lyrics, video or the book number of the song you have chosen/</a:t>
            </a:r>
            <a:r>
              <a:rPr lang="en-US" sz="2000" b="0" i="0" dirty="0">
                <a:solidFill>
                  <a:srgbClr val="FFFFFF"/>
                </a:solidFill>
                <a:effectLst/>
              </a:rPr>
              <a:t>​</a:t>
            </a:r>
          </a:p>
          <a:p>
            <a:pPr algn="l" rtl="0" fontAlgn="base"/>
            <a:r>
              <a:rPr lang="en-US" sz="2000" b="0" i="0" u="none" strike="noStrike" dirty="0">
                <a:solidFill>
                  <a:srgbClr val="FFFFFF"/>
                </a:solidFill>
                <a:effectLst/>
              </a:rPr>
              <a:t>Duplicate this slide for additional verses</a:t>
            </a:r>
            <a:r>
              <a:rPr lang="en-US" sz="2000" b="0" i="0" dirty="0">
                <a:solidFill>
                  <a:srgbClr val="FFFFFF"/>
                </a:solidFill>
                <a:effectLst/>
              </a:rPr>
              <a:t>​</a:t>
            </a:r>
          </a:p>
          <a:p>
            <a:endParaRPr lang="en-AU" sz="2000" dirty="0"/>
          </a:p>
        </p:txBody>
      </p:sp>
    </p:spTree>
    <p:extLst>
      <p:ext uri="{BB962C8B-B14F-4D97-AF65-F5344CB8AC3E}">
        <p14:creationId xmlns:p14="http://schemas.microsoft.com/office/powerpoint/2010/main" val="3540908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74962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4252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63237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04607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1938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45163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90596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28210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4/19/2023</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045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picture containing shape&#10;&#10;Description automatically generated">
            <a:extLst>
              <a:ext uri="{FF2B5EF4-FFF2-40B4-BE49-F238E27FC236}">
                <a16:creationId xmlns:a16="http://schemas.microsoft.com/office/drawing/2014/main" id="{1E53DD6C-9D24-4B0C-D3A7-9F6AD68F4960}"/>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l="24652" r="-541"/>
          <a:stretch/>
        </p:blipFill>
        <p:spPr>
          <a:xfrm>
            <a:off x="0" y="1"/>
            <a:ext cx="9252284"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4"/>
          </p:nvPr>
        </p:nvSpPr>
        <p:spPr>
          <a:xfrm>
            <a:off x="628650" y="6374473"/>
            <a:ext cx="20574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11646075"/>
      </p:ext>
    </p:extLst>
  </p:cSld>
  <p:clrMap bg1="lt1" tx1="dk1" bg2="lt2" tx2="dk2" accent1="accent1" accent2="accent2" accent3="accent3" accent4="accent4" accent5="accent5" accent6="accent6" hlink="hlink" folHlink="folHlink"/>
  <p:sldLayoutIdLst>
    <p:sldLayoutId id="2147483673" r:id="rId1"/>
    <p:sldLayoutId id="2147483681" r:id="rId2"/>
    <p:sldLayoutId id="2147483684" r:id="rId3"/>
    <p:sldLayoutId id="2147483685" r:id="rId4"/>
    <p:sldLayoutId id="2147483674" r:id="rId5"/>
    <p:sldLayoutId id="2147483675" r:id="rId6"/>
    <p:sldLayoutId id="2147483676" r:id="rId7"/>
    <p:sldLayoutId id="2147483677" r:id="rId8"/>
    <p:sldLayoutId id="2147483678" r:id="rId9"/>
    <p:sldLayoutId id="2147483679" r:id="rId10"/>
    <p:sldLayoutId id="2147483680" r:id="rId11"/>
    <p:sldLayoutId id="2147483682" r:id="rId12"/>
    <p:sldLayoutId id="2147483683" r:id="rId13"/>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2E9391-4E15-40F7-C498-D04FD9994614}"/>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9521"/>
          <a:stretch/>
        </p:blipFill>
        <p:spPr>
          <a:xfrm>
            <a:off x="0" y="0"/>
            <a:ext cx="9229060" cy="6874745"/>
          </a:xfrm>
          <a:prstGeom prst="rect">
            <a:avLst/>
          </a:prstGeom>
        </p:spPr>
      </p:pic>
      <p:sp>
        <p:nvSpPr>
          <p:cNvPr id="3" name="Subtitle 2"/>
          <p:cNvSpPr>
            <a:spLocks noGrp="1"/>
          </p:cNvSpPr>
          <p:nvPr>
            <p:ph type="subTitle" idx="1"/>
          </p:nvPr>
        </p:nvSpPr>
        <p:spPr>
          <a:xfrm>
            <a:off x="0" y="3943584"/>
            <a:ext cx="4486940" cy="1177119"/>
          </a:xfrm>
        </p:spPr>
        <p:txBody>
          <a:bodyPr>
            <a:noAutofit/>
          </a:bodyPr>
          <a:lstStyle/>
          <a:p>
            <a:r>
              <a:rPr lang="en-US" sz="2800" dirty="0"/>
              <a:t>Your church name</a:t>
            </a:r>
          </a:p>
          <a:p>
            <a:r>
              <a:rPr lang="en-US" sz="2800" dirty="0"/>
              <a:t>Date</a:t>
            </a:r>
          </a:p>
        </p:txBody>
      </p:sp>
      <p:pic>
        <p:nvPicPr>
          <p:cNvPr id="13" name="Picture 12">
            <a:extLst>
              <a:ext uri="{FF2B5EF4-FFF2-40B4-BE49-F238E27FC236}">
                <a16:creationId xmlns:a16="http://schemas.microsoft.com/office/drawing/2014/main" id="{3A773DAB-4EBC-0EBB-A2F1-D2ABCDAE799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120" y="259800"/>
            <a:ext cx="4316820" cy="2521985"/>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4A38942-0849-B5A7-F81E-8C88DC1EC9F2}"/>
              </a:ext>
            </a:extLst>
          </p:cNvPr>
          <p:cNvPicPr>
            <a:picLocks noGrp="1" noChangeAspect="1" noChangeArrowheads="1"/>
          </p:cNvPicPr>
          <p:nvPr>
            <p:ph type="pic" idx="4294967295"/>
          </p:nvPr>
        </p:nvPicPr>
        <p:blipFill rotWithShape="1">
          <a:blip r:embed="rId2">
            <a:extLst>
              <a:ext uri="{28A0092B-C50C-407E-A947-70E740481C1C}">
                <a14:useLocalDpi xmlns:a14="http://schemas.microsoft.com/office/drawing/2010/main" val="0"/>
              </a:ext>
            </a:extLst>
          </a:blip>
          <a:srcRect l="2447" t="-67" r="20484" b="-69"/>
          <a:stretch/>
        </p:blipFill>
        <p:spPr bwMode="auto">
          <a:xfrm>
            <a:off x="5725390" y="-12032"/>
            <a:ext cx="3502831" cy="686272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BFD1E36-C735-E0B2-1B9E-1D4D8207C448}"/>
              </a:ext>
              <a:ext uri="{C183D7F6-B498-43B3-948B-1728B52AA6E4}">
                <adec:decorative xmlns:adec="http://schemas.microsoft.com/office/drawing/2017/decorative" val="1"/>
              </a:ext>
            </a:extLst>
          </p:cNvPr>
          <p:cNvSpPr/>
          <p:nvPr/>
        </p:nvSpPr>
        <p:spPr>
          <a:xfrm>
            <a:off x="4572000" y="0"/>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11FA24E7-1E59-FB81-A60F-9848B4E5D482}"/>
              </a:ext>
            </a:extLst>
          </p:cNvPr>
          <p:cNvSpPr>
            <a:spLocks noGrp="1"/>
          </p:cNvSpPr>
          <p:nvPr>
            <p:ph type="subTitle" idx="1"/>
          </p:nvPr>
        </p:nvSpPr>
        <p:spPr>
          <a:xfrm>
            <a:off x="1143000" y="3602038"/>
            <a:ext cx="5599113" cy="1655762"/>
          </a:xfrm>
        </p:spPr>
        <p:txBody>
          <a:bodyPr anchor="ctr"/>
          <a:lstStyle/>
          <a:p>
            <a:pPr algn="l"/>
            <a:r>
              <a:rPr lang="en-AU" i="1" dirty="0"/>
              <a:t>Leader: </a:t>
            </a:r>
          </a:p>
          <a:p>
            <a:pPr algn="l"/>
            <a:r>
              <a:rPr lang="en-AU" dirty="0"/>
              <a:t>From before recorded time…</a:t>
            </a:r>
          </a:p>
        </p:txBody>
      </p:sp>
      <p:sp>
        <p:nvSpPr>
          <p:cNvPr id="2" name="Title 1">
            <a:extLst>
              <a:ext uri="{FF2B5EF4-FFF2-40B4-BE49-F238E27FC236}">
                <a16:creationId xmlns:a16="http://schemas.microsoft.com/office/drawing/2014/main" id="{A7CEE229-37CF-51B1-66D4-CC5423763C47}"/>
              </a:ext>
            </a:extLst>
          </p:cNvPr>
          <p:cNvSpPr>
            <a:spLocks noGrp="1"/>
          </p:cNvSpPr>
          <p:nvPr>
            <p:ph type="ctrTitle"/>
          </p:nvPr>
        </p:nvSpPr>
        <p:spPr>
          <a:xfrm>
            <a:off x="685800" y="1122363"/>
            <a:ext cx="6056313" cy="2387600"/>
          </a:xfrm>
        </p:spPr>
        <p:txBody>
          <a:bodyPr/>
          <a:lstStyle/>
          <a:p>
            <a:r>
              <a:rPr lang="en-AU" dirty="0"/>
              <a:t>Acknowledging Country</a:t>
            </a:r>
          </a:p>
        </p:txBody>
      </p:sp>
      <p:pic>
        <p:nvPicPr>
          <p:cNvPr id="7" name="Picture 6">
            <a:extLst>
              <a:ext uri="{FF2B5EF4-FFF2-40B4-BE49-F238E27FC236}">
                <a16:creationId xmlns:a16="http://schemas.microsoft.com/office/drawing/2014/main" id="{94F15CA5-D225-8E98-20B5-25E9F9381A1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5306" t="74897" b="-1"/>
          <a:stretch/>
        </p:blipFill>
        <p:spPr>
          <a:xfrm>
            <a:off x="-1" y="5113421"/>
            <a:ext cx="9228221" cy="1744579"/>
          </a:xfrm>
          <a:prstGeom prst="rect">
            <a:avLst/>
          </a:prstGeom>
        </p:spPr>
      </p:pic>
    </p:spTree>
    <p:extLst>
      <p:ext uri="{BB962C8B-B14F-4D97-AF65-F5344CB8AC3E}">
        <p14:creationId xmlns:p14="http://schemas.microsoft.com/office/powerpoint/2010/main" val="62911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7195A2F-0D11-35C8-219C-37B39102F3A6}"/>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1625" r="11625"/>
          <a:stretch>
            <a:fillRect/>
          </a:stretch>
        </p:blipFill>
        <p:spPr bwMode="auto">
          <a:xfrm>
            <a:off x="3158837" y="0"/>
            <a:ext cx="5985164" cy="698679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8763D55-3C12-BF26-CAE1-F6356B1476F2}"/>
              </a:ext>
              <a:ext uri="{C183D7F6-B498-43B3-948B-1728B52AA6E4}">
                <adec:decorative xmlns:adec="http://schemas.microsoft.com/office/drawing/2017/decorative" val="1"/>
              </a:ext>
            </a:extLst>
          </p:cNvPr>
          <p:cNvSpPr/>
          <p:nvPr/>
        </p:nvSpPr>
        <p:spPr>
          <a:xfrm>
            <a:off x="3158837" y="0"/>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182932DB-4136-A8FA-B35B-58B0A58E5011}"/>
              </a:ext>
            </a:extLst>
          </p:cNvPr>
          <p:cNvSpPr>
            <a:spLocks noGrp="1"/>
          </p:cNvSpPr>
          <p:nvPr>
            <p:ph type="title"/>
          </p:nvPr>
        </p:nvSpPr>
        <p:spPr>
          <a:xfrm>
            <a:off x="629841" y="457200"/>
            <a:ext cx="2949178" cy="531812"/>
          </a:xfrm>
        </p:spPr>
        <p:txBody>
          <a:bodyPr anchor="t"/>
          <a:lstStyle/>
          <a:p>
            <a:r>
              <a:rPr lang="en-AU" dirty="0"/>
              <a:t>Call to worship</a:t>
            </a:r>
          </a:p>
        </p:txBody>
      </p:sp>
      <p:sp>
        <p:nvSpPr>
          <p:cNvPr id="4" name="Text Placeholder 3">
            <a:extLst>
              <a:ext uri="{FF2B5EF4-FFF2-40B4-BE49-F238E27FC236}">
                <a16:creationId xmlns:a16="http://schemas.microsoft.com/office/drawing/2014/main" id="{59950089-E7E3-64D6-5B76-C873568C2ECA}"/>
              </a:ext>
            </a:extLst>
          </p:cNvPr>
          <p:cNvSpPr>
            <a:spLocks noGrp="1"/>
          </p:cNvSpPr>
          <p:nvPr>
            <p:ph type="body" sz="half" idx="2"/>
          </p:nvPr>
        </p:nvSpPr>
        <p:spPr>
          <a:xfrm>
            <a:off x="629840" y="1267690"/>
            <a:ext cx="4461705" cy="4601297"/>
          </a:xfrm>
        </p:spPr>
        <p:txBody>
          <a:bodyPr/>
          <a:lstStyle/>
          <a:p>
            <a:r>
              <a:rPr lang="en-US" i="1" dirty="0"/>
              <a:t>Leader: </a:t>
            </a:r>
          </a:p>
          <a:p>
            <a:r>
              <a:rPr lang="en-US" dirty="0"/>
              <a:t>Once there was someone who said such wonderful things and did such amazing things that people just had to ask him who he was. One time when they asked him who he was he said:</a:t>
            </a:r>
          </a:p>
          <a:p>
            <a:r>
              <a:rPr lang="en-US" dirty="0"/>
              <a:t>“I am the light of the world, and whoever walks with me will never walk in darkness” </a:t>
            </a:r>
            <a:br>
              <a:rPr lang="en-US" dirty="0"/>
            </a:br>
            <a:r>
              <a:rPr lang="en-US" dirty="0"/>
              <a:t>This is the one who we follow.</a:t>
            </a:r>
          </a:p>
        </p:txBody>
      </p:sp>
    </p:spTree>
    <p:extLst>
      <p:ext uri="{BB962C8B-B14F-4D97-AF65-F5344CB8AC3E}">
        <p14:creationId xmlns:p14="http://schemas.microsoft.com/office/powerpoint/2010/main" val="3234641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7195A2F-0D11-35C8-219C-37B39102F3A6}"/>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1625" r="11625"/>
          <a:stretch>
            <a:fillRect/>
          </a:stretch>
        </p:blipFill>
        <p:spPr bwMode="auto">
          <a:xfrm>
            <a:off x="3158837" y="0"/>
            <a:ext cx="5985164" cy="698679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8763D55-3C12-BF26-CAE1-F6356B1476F2}"/>
              </a:ext>
              <a:ext uri="{C183D7F6-B498-43B3-948B-1728B52AA6E4}">
                <adec:decorative xmlns:adec="http://schemas.microsoft.com/office/drawing/2017/decorative" val="1"/>
              </a:ext>
            </a:extLst>
          </p:cNvPr>
          <p:cNvSpPr/>
          <p:nvPr/>
        </p:nvSpPr>
        <p:spPr>
          <a:xfrm>
            <a:off x="3158837" y="0"/>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59950089-E7E3-64D6-5B76-C873568C2ECA}"/>
              </a:ext>
            </a:extLst>
          </p:cNvPr>
          <p:cNvSpPr>
            <a:spLocks noGrp="1"/>
          </p:cNvSpPr>
          <p:nvPr>
            <p:ph type="body" sz="half" idx="2"/>
          </p:nvPr>
        </p:nvSpPr>
        <p:spPr>
          <a:xfrm>
            <a:off x="629840" y="457200"/>
            <a:ext cx="4461705" cy="5411787"/>
          </a:xfrm>
        </p:spPr>
        <p:txBody>
          <a:bodyPr anchor="ctr"/>
          <a:lstStyle/>
          <a:p>
            <a:r>
              <a:rPr lang="en-US" dirty="0"/>
              <a:t>Jesus is light - not just of this place, of just this nation, or just of people like us. Jesus is the light of the world.</a:t>
            </a:r>
          </a:p>
          <a:p>
            <a:r>
              <a:rPr lang="en-US" dirty="0"/>
              <a:t>And so, we gather, knowing that we are joined across the world by countless thousands of our brothers and sisters. In cathedrals and cottages, people are gathered, candles are lit, and the Spirit of God threads us together in love </a:t>
            </a:r>
            <a:br>
              <a:rPr lang="en-US" dirty="0"/>
            </a:br>
            <a:r>
              <a:rPr lang="en-US" dirty="0"/>
              <a:t>and grace.</a:t>
            </a:r>
          </a:p>
        </p:txBody>
      </p:sp>
    </p:spTree>
    <p:extLst>
      <p:ext uri="{BB962C8B-B14F-4D97-AF65-F5344CB8AC3E}">
        <p14:creationId xmlns:p14="http://schemas.microsoft.com/office/powerpoint/2010/main" val="2055131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7195A2F-0D11-35C8-219C-37B39102F3A6}"/>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1625" r="11625"/>
          <a:stretch>
            <a:fillRect/>
          </a:stretch>
        </p:blipFill>
        <p:spPr bwMode="auto">
          <a:xfrm>
            <a:off x="3158837" y="0"/>
            <a:ext cx="5985164" cy="698679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8763D55-3C12-BF26-CAE1-F6356B1476F2}"/>
              </a:ext>
              <a:ext uri="{C183D7F6-B498-43B3-948B-1728B52AA6E4}">
                <adec:decorative xmlns:adec="http://schemas.microsoft.com/office/drawing/2017/decorative" val="1"/>
              </a:ext>
            </a:extLst>
          </p:cNvPr>
          <p:cNvSpPr/>
          <p:nvPr/>
        </p:nvSpPr>
        <p:spPr>
          <a:xfrm>
            <a:off x="3158837" y="0"/>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59950089-E7E3-64D6-5B76-C873568C2ECA}"/>
              </a:ext>
            </a:extLst>
          </p:cNvPr>
          <p:cNvSpPr>
            <a:spLocks noGrp="1"/>
          </p:cNvSpPr>
          <p:nvPr>
            <p:ph type="body" sz="half" idx="2"/>
          </p:nvPr>
        </p:nvSpPr>
        <p:spPr>
          <a:xfrm>
            <a:off x="629841" y="989012"/>
            <a:ext cx="4821726" cy="5868988"/>
          </a:xfrm>
        </p:spPr>
        <p:txBody>
          <a:bodyPr anchor="ctr">
            <a:normAutofit/>
          </a:bodyPr>
          <a:lstStyle/>
          <a:p>
            <a:r>
              <a:rPr lang="en-US" sz="2200" i="1" dirty="0"/>
              <a:t>Leader: </a:t>
            </a:r>
          </a:p>
          <a:p>
            <a:r>
              <a:rPr lang="en-US" sz="2200" dirty="0"/>
              <a:t>Once there was someone who said such wonderful things and did such amazing things that people just had to ask him who he was. </a:t>
            </a:r>
          </a:p>
          <a:p>
            <a:r>
              <a:rPr lang="en-US" sz="2200" dirty="0"/>
              <a:t>…</a:t>
            </a:r>
          </a:p>
          <a:p>
            <a:r>
              <a:rPr lang="en-US" sz="2200" dirty="0"/>
              <a:t>Across the globe </a:t>
            </a:r>
            <a:br>
              <a:rPr lang="en-US" sz="2200" dirty="0"/>
            </a:br>
            <a:r>
              <a:rPr lang="en-US" sz="2200" dirty="0"/>
              <a:t>we gather to worship. </a:t>
            </a:r>
            <a:br>
              <a:rPr lang="en-US" sz="2200" dirty="0"/>
            </a:br>
            <a:r>
              <a:rPr lang="en-US" sz="2200" dirty="0"/>
              <a:t>Our God is here!</a:t>
            </a:r>
          </a:p>
          <a:p>
            <a:r>
              <a:rPr lang="en-US" sz="2200" i="1" dirty="0"/>
              <a:t>People: </a:t>
            </a:r>
            <a:br>
              <a:rPr lang="en-US" sz="2200" dirty="0"/>
            </a:br>
            <a:r>
              <a:rPr lang="en-US" sz="2200" b="1" i="1" dirty="0">
                <a:solidFill>
                  <a:schemeClr val="accent4"/>
                </a:solidFill>
              </a:rPr>
              <a:t>God’s Spirit dwells with us.</a:t>
            </a:r>
          </a:p>
          <a:p>
            <a:r>
              <a:rPr lang="en-US" sz="2200" i="1" dirty="0"/>
              <a:t>Leader: </a:t>
            </a:r>
            <a:br>
              <a:rPr lang="en-US" sz="2200" dirty="0"/>
            </a:br>
            <a:r>
              <a:rPr lang="en-US" sz="2200" dirty="0"/>
              <a:t>We are one in Christ.</a:t>
            </a:r>
          </a:p>
        </p:txBody>
      </p:sp>
      <p:sp>
        <p:nvSpPr>
          <p:cNvPr id="2" name="Title 1">
            <a:extLst>
              <a:ext uri="{FF2B5EF4-FFF2-40B4-BE49-F238E27FC236}">
                <a16:creationId xmlns:a16="http://schemas.microsoft.com/office/drawing/2014/main" id="{1D5AB163-37DE-A163-9310-1B6A5B130B63}"/>
              </a:ext>
            </a:extLst>
          </p:cNvPr>
          <p:cNvSpPr>
            <a:spLocks noGrp="1"/>
          </p:cNvSpPr>
          <p:nvPr>
            <p:ph type="title"/>
          </p:nvPr>
        </p:nvSpPr>
        <p:spPr>
          <a:xfrm>
            <a:off x="629841" y="457200"/>
            <a:ext cx="2949178" cy="531812"/>
          </a:xfrm>
        </p:spPr>
        <p:txBody>
          <a:bodyPr anchor="t"/>
          <a:lstStyle/>
          <a:p>
            <a:r>
              <a:rPr lang="en-AU" dirty="0"/>
              <a:t>Call to worship</a:t>
            </a:r>
          </a:p>
        </p:txBody>
      </p:sp>
    </p:spTree>
    <p:extLst>
      <p:ext uri="{BB962C8B-B14F-4D97-AF65-F5344CB8AC3E}">
        <p14:creationId xmlns:p14="http://schemas.microsoft.com/office/powerpoint/2010/main" val="3888191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283069-B297-F70D-CF0F-A0DA905299D6}"/>
              </a:ext>
            </a:extLst>
          </p:cNvPr>
          <p:cNvSpPr>
            <a:spLocks noGrp="1"/>
          </p:cNvSpPr>
          <p:nvPr>
            <p:ph type="ctrTitle"/>
          </p:nvPr>
        </p:nvSpPr>
        <p:spPr/>
        <p:txBody>
          <a:bodyPr/>
          <a:lstStyle/>
          <a:p>
            <a:r>
              <a:rPr lang="en-AU" dirty="0"/>
              <a:t>Welcome to</a:t>
            </a:r>
            <a:br>
              <a:rPr lang="en-AU" dirty="0"/>
            </a:br>
            <a:r>
              <a:rPr lang="en-AU" dirty="0"/>
              <a:t>UnitingWorld Sunday</a:t>
            </a:r>
          </a:p>
        </p:txBody>
      </p:sp>
      <p:pic>
        <p:nvPicPr>
          <p:cNvPr id="10" name="Picture 9" descr="Logo&#10;&#10;Description automatically generated with medium confidence">
            <a:extLst>
              <a:ext uri="{FF2B5EF4-FFF2-40B4-BE49-F238E27FC236}">
                <a16:creationId xmlns:a16="http://schemas.microsoft.com/office/drawing/2014/main" id="{B95D2219-2F6B-6B7C-D36C-7956670F45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3668" y="3906020"/>
            <a:ext cx="6556664" cy="1624953"/>
          </a:xfrm>
          <a:prstGeom prst="rect">
            <a:avLst/>
          </a:prstGeom>
        </p:spPr>
      </p:pic>
    </p:spTree>
    <p:extLst>
      <p:ext uri="{BB962C8B-B14F-4D97-AF65-F5344CB8AC3E}">
        <p14:creationId xmlns:p14="http://schemas.microsoft.com/office/powerpoint/2010/main" val="1862770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8B7CF2C-78AF-2D9A-C93E-3232E5C9D01E}"/>
              </a:ext>
            </a:extLst>
          </p:cNvPr>
          <p:cNvSpPr>
            <a:spLocks noGrp="1"/>
          </p:cNvSpPr>
          <p:nvPr>
            <p:ph sz="half" idx="1"/>
          </p:nvPr>
        </p:nvSpPr>
        <p:spPr>
          <a:xfrm>
            <a:off x="314325" y="3840480"/>
            <a:ext cx="8515350" cy="3017520"/>
          </a:xfrm>
        </p:spPr>
        <p:txBody>
          <a:bodyPr>
            <a:normAutofit/>
          </a:bodyPr>
          <a:lstStyle/>
          <a:p>
            <a:pPr marL="0" indent="0">
              <a:buNone/>
            </a:pPr>
            <a:r>
              <a:rPr lang="en-US" sz="2400" dirty="0"/>
              <a:t>We in the Uniting Church in Australia are connected in partnership with churches across the Pacific, Asia and Africa. </a:t>
            </a:r>
          </a:p>
          <a:p>
            <a:pPr marL="0" indent="0">
              <a:buNone/>
            </a:pPr>
            <a:r>
              <a:rPr lang="en-US" sz="2400" dirty="0"/>
              <a:t>They are vibrant, inspiring, and dedicated people of God who are transforming lives and communities for the better.</a:t>
            </a:r>
          </a:p>
          <a:p>
            <a:pPr marL="0" indent="0">
              <a:buNone/>
            </a:pPr>
            <a:r>
              <a:rPr lang="en-US" sz="2400" dirty="0"/>
              <a:t>Many of our overseas church relationships reach back more than 150 years and have impacted countless lives, </a:t>
            </a:r>
            <a:br>
              <a:rPr lang="en-US" sz="2400" dirty="0"/>
            </a:br>
            <a:r>
              <a:rPr lang="en-US" sz="2400" dirty="0"/>
              <a:t>through many generations. </a:t>
            </a:r>
            <a:endParaRPr lang="en-AU" sz="2400" dirty="0"/>
          </a:p>
        </p:txBody>
      </p:sp>
      <p:pic>
        <p:nvPicPr>
          <p:cNvPr id="12" name="Content Placeholder 11">
            <a:extLst>
              <a:ext uri="{FF2B5EF4-FFF2-40B4-BE49-F238E27FC236}">
                <a16:creationId xmlns:a16="http://schemas.microsoft.com/office/drawing/2014/main" id="{95C429DD-F4A1-61FB-C20E-D20C23558386}"/>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188402" y="0"/>
            <a:ext cx="6767195" cy="3806546"/>
          </a:xfrm>
        </p:spPr>
      </p:pic>
    </p:spTree>
    <p:extLst>
      <p:ext uri="{BB962C8B-B14F-4D97-AF65-F5344CB8AC3E}">
        <p14:creationId xmlns:p14="http://schemas.microsoft.com/office/powerpoint/2010/main" val="2160020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C125D7-405F-F38E-80BB-A6FDD5F51C0A}"/>
              </a:ext>
            </a:extLst>
          </p:cNvPr>
          <p:cNvSpPr>
            <a:spLocks noGrp="1"/>
          </p:cNvSpPr>
          <p:nvPr>
            <p:ph sz="half" idx="1"/>
          </p:nvPr>
        </p:nvSpPr>
        <p:spPr>
          <a:xfrm>
            <a:off x="628650" y="365126"/>
            <a:ext cx="8251190" cy="5811837"/>
          </a:xfrm>
        </p:spPr>
        <p:txBody>
          <a:bodyPr>
            <a:normAutofit/>
          </a:bodyPr>
          <a:lstStyle/>
          <a:p>
            <a:pPr marL="0" indent="0">
              <a:buNone/>
            </a:pPr>
            <a:r>
              <a:rPr lang="en-US" sz="2400" dirty="0"/>
              <a:t>Through these relationships, we seek to act as one body of Christ in the world, each playing our part to build hope and end poverty and injustice.</a:t>
            </a:r>
          </a:p>
          <a:p>
            <a:pPr marL="0" indent="0">
              <a:buNone/>
            </a:pPr>
            <a:r>
              <a:rPr lang="en-US" sz="2400" dirty="0"/>
              <a:t>UnitingWorld is the agency that manages these partnerships for the wider Uniting Church , and today we have a chance to hear more about their work and to celebrate our global </a:t>
            </a:r>
            <a:r>
              <a:rPr lang="en-US" sz="2400" dirty="0" err="1"/>
              <a:t>neighbours</a:t>
            </a:r>
            <a:r>
              <a:rPr lang="en-US" sz="2400" dirty="0"/>
              <a:t> together. </a:t>
            </a:r>
          </a:p>
          <a:p>
            <a:pPr marL="0" indent="0">
              <a:buNone/>
            </a:pPr>
            <a:endParaRPr lang="en-AU" dirty="0"/>
          </a:p>
        </p:txBody>
      </p:sp>
      <p:pic>
        <p:nvPicPr>
          <p:cNvPr id="7174" name="Picture 6">
            <a:extLst>
              <a:ext uri="{FF2B5EF4-FFF2-40B4-BE49-F238E27FC236}">
                <a16:creationId xmlns:a16="http://schemas.microsoft.com/office/drawing/2014/main" id="{AB53D738-022B-8BDF-AB1E-7428FCAE3C96}"/>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061" t="8995" r="49132" b="18693"/>
          <a:stretch/>
        </p:blipFill>
        <p:spPr bwMode="auto">
          <a:xfrm>
            <a:off x="0" y="3124200"/>
            <a:ext cx="4572000" cy="37338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EA3FB3A-1981-7EA1-661A-F3DAB936BDB3}"/>
              </a:ext>
            </a:extLst>
          </p:cNvPr>
          <p:cNvSpPr txBox="1"/>
          <p:nvPr/>
        </p:nvSpPr>
        <p:spPr>
          <a:xfrm>
            <a:off x="-78742" y="3124200"/>
            <a:ext cx="3335208" cy="369332"/>
          </a:xfrm>
          <a:prstGeom prst="rect">
            <a:avLst/>
          </a:prstGeom>
          <a:noFill/>
        </p:spPr>
        <p:txBody>
          <a:bodyPr wrap="none" rtlCol="0">
            <a:spAutoFit/>
          </a:bodyPr>
          <a:lstStyle/>
          <a:p>
            <a:r>
              <a:rPr lang="en-AU" b="1" dirty="0">
                <a:latin typeface="Arial" panose="020B0604020202020204" pitchFamily="34" charset="0"/>
                <a:cs typeface="Arial" panose="020B0604020202020204" pitchFamily="34" charset="0"/>
              </a:rPr>
              <a:t>Congregation in Timor-Leste</a:t>
            </a:r>
          </a:p>
        </p:txBody>
      </p:sp>
      <p:pic>
        <p:nvPicPr>
          <p:cNvPr id="4" name="Picture 3" descr="A group of people in a church&#10;&#10;Description automatically generated with medium confidence">
            <a:extLst>
              <a:ext uri="{FF2B5EF4-FFF2-40B4-BE49-F238E27FC236}">
                <a16:creationId xmlns:a16="http://schemas.microsoft.com/office/drawing/2014/main" id="{9EEF61DE-3DE0-4DB7-CFEB-415270D5C33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420" r="9992"/>
          <a:stretch/>
        </p:blipFill>
        <p:spPr>
          <a:xfrm>
            <a:off x="4572000" y="3124201"/>
            <a:ext cx="4625544" cy="3733799"/>
          </a:xfrm>
          <a:prstGeom prst="rect">
            <a:avLst/>
          </a:prstGeom>
        </p:spPr>
      </p:pic>
      <p:sp>
        <p:nvSpPr>
          <p:cNvPr id="5" name="TextBox 4">
            <a:extLst>
              <a:ext uri="{FF2B5EF4-FFF2-40B4-BE49-F238E27FC236}">
                <a16:creationId xmlns:a16="http://schemas.microsoft.com/office/drawing/2014/main" id="{8234A6FF-0A29-12F4-1AB6-D09BE658BFC4}"/>
              </a:ext>
            </a:extLst>
          </p:cNvPr>
          <p:cNvSpPr txBox="1"/>
          <p:nvPr/>
        </p:nvSpPr>
        <p:spPr>
          <a:xfrm>
            <a:off x="6160169" y="3124200"/>
            <a:ext cx="2990490" cy="369332"/>
          </a:xfrm>
          <a:prstGeom prst="rect">
            <a:avLst/>
          </a:prstGeom>
          <a:noFill/>
        </p:spPr>
        <p:txBody>
          <a:bodyPr wrap="square" rtlCol="0">
            <a:spAutoFit/>
          </a:bodyPr>
          <a:lstStyle/>
          <a:p>
            <a:pPr algn="r"/>
            <a:r>
              <a:rPr lang="en-AU" b="1" dirty="0">
                <a:latin typeface="Arial" panose="020B0604020202020204" pitchFamily="34" charset="0"/>
                <a:cs typeface="Arial" panose="020B0604020202020204" pitchFamily="34" charset="0"/>
              </a:rPr>
              <a:t>Congregation in Australia</a:t>
            </a:r>
          </a:p>
        </p:txBody>
      </p:sp>
      <p:pic>
        <p:nvPicPr>
          <p:cNvPr id="7" name="Picture 6" descr="A picture containing shape&#10;&#10;Description automatically generated">
            <a:extLst>
              <a:ext uri="{FF2B5EF4-FFF2-40B4-BE49-F238E27FC236}">
                <a16:creationId xmlns:a16="http://schemas.microsoft.com/office/drawing/2014/main" id="{55E8E750-CCC7-F85C-B8EB-D417626D0F97}"/>
              </a:ext>
            </a:extLst>
          </p:cNvPr>
          <p:cNvPicPr>
            <a:picLocks noChangeAspect="1"/>
          </p:cNvPicPr>
          <p:nvPr/>
        </p:nvPicPr>
        <p:blipFill rotWithShape="1">
          <a:blip r:embed="rId4">
            <a:extLst>
              <a:ext uri="{28A0092B-C50C-407E-A947-70E740481C1C}">
                <a14:useLocalDpi xmlns:a14="http://schemas.microsoft.com/office/drawing/2010/main" val="0"/>
              </a:ext>
            </a:extLst>
          </a:blip>
          <a:srcRect l="24766" t="64858"/>
          <a:stretch/>
        </p:blipFill>
        <p:spPr>
          <a:xfrm>
            <a:off x="0" y="4441371"/>
            <a:ext cx="9197544" cy="2416629"/>
          </a:xfrm>
          <a:prstGeom prst="rect">
            <a:avLst/>
          </a:prstGeom>
        </p:spPr>
      </p:pic>
    </p:spTree>
    <p:extLst>
      <p:ext uri="{BB962C8B-B14F-4D97-AF65-F5344CB8AC3E}">
        <p14:creationId xmlns:p14="http://schemas.microsoft.com/office/powerpoint/2010/main" val="2623334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D3A4CE4-2B08-7EB9-4ACF-F7995CDE31A4}"/>
              </a:ext>
            </a:extLst>
          </p:cNvPr>
          <p:cNvSpPr>
            <a:spLocks noGrp="1"/>
          </p:cNvSpPr>
          <p:nvPr>
            <p:ph type="title"/>
          </p:nvPr>
        </p:nvSpPr>
        <p:spPr/>
        <p:txBody>
          <a:bodyPr/>
          <a:lstStyle/>
          <a:p>
            <a:r>
              <a:rPr lang="en-AU" dirty="0"/>
              <a:t>Prayer</a:t>
            </a:r>
          </a:p>
        </p:txBody>
      </p:sp>
      <p:pic>
        <p:nvPicPr>
          <p:cNvPr id="12" name="Picture Placeholder 11" descr="A picture containing shape&#10;&#10;Description automatically generated">
            <a:extLst>
              <a:ext uri="{FF2B5EF4-FFF2-40B4-BE49-F238E27FC236}">
                <a16:creationId xmlns:a16="http://schemas.microsoft.com/office/drawing/2014/main" id="{07A1093E-0DFB-8942-0D96-AA5967CEBCD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7499" r="37499"/>
          <a:stretch>
            <a:fillRect/>
          </a:stretch>
        </p:blipFill>
        <p:spPr/>
      </p:pic>
      <p:pic>
        <p:nvPicPr>
          <p:cNvPr id="3074" name="Picture 2">
            <a:extLst>
              <a:ext uri="{FF2B5EF4-FFF2-40B4-BE49-F238E27FC236}">
                <a16:creationId xmlns:a16="http://schemas.microsoft.com/office/drawing/2014/main" id="{B34273F5-8EFE-166F-2866-EEF983CE6D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511"/>
          <a:stretch/>
        </p:blipFill>
        <p:spPr bwMode="auto">
          <a:xfrm>
            <a:off x="5676034" y="0"/>
            <a:ext cx="350952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3122007-ABDC-C3BE-4F24-200DB5E958FA}"/>
              </a:ext>
              <a:ext uri="{C183D7F6-B498-43B3-948B-1728B52AA6E4}">
                <adec:decorative xmlns:adec="http://schemas.microsoft.com/office/drawing/2017/decorative" val="1"/>
              </a:ext>
            </a:extLst>
          </p:cNvPr>
          <p:cNvSpPr/>
          <p:nvPr/>
        </p:nvSpPr>
        <p:spPr>
          <a:xfrm>
            <a:off x="4799735" y="0"/>
            <a:ext cx="2801215"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 Placeholder 6">
            <a:extLst>
              <a:ext uri="{FF2B5EF4-FFF2-40B4-BE49-F238E27FC236}">
                <a16:creationId xmlns:a16="http://schemas.microsoft.com/office/drawing/2014/main" id="{2EEDF058-DD8D-E941-C37D-0979C7BD4E5E}"/>
              </a:ext>
            </a:extLst>
          </p:cNvPr>
          <p:cNvSpPr>
            <a:spLocks noGrp="1"/>
          </p:cNvSpPr>
          <p:nvPr>
            <p:ph type="body" sz="half" idx="2"/>
          </p:nvPr>
        </p:nvSpPr>
        <p:spPr>
          <a:xfrm>
            <a:off x="628974" y="1132546"/>
            <a:ext cx="5124126" cy="5525427"/>
          </a:xfrm>
        </p:spPr>
        <p:txBody>
          <a:bodyPr>
            <a:normAutofit lnSpcReduction="10000"/>
          </a:bodyPr>
          <a:lstStyle/>
          <a:p>
            <a:r>
              <a:rPr lang="en-US" i="1" dirty="0"/>
              <a:t>LEADER:</a:t>
            </a:r>
          </a:p>
          <a:p>
            <a:r>
              <a:rPr lang="en-US" dirty="0"/>
              <a:t>God who knows no boundaries, who neither time nor space can hinder.</a:t>
            </a:r>
          </a:p>
          <a:p>
            <a:r>
              <a:rPr lang="en-US" dirty="0"/>
              <a:t>God who pursues us with unconditional love and </a:t>
            </a:r>
            <a:br>
              <a:rPr lang="en-US" dirty="0"/>
            </a:br>
            <a:r>
              <a:rPr lang="en-US" dirty="0"/>
              <a:t>inexhaustible grace.</a:t>
            </a:r>
          </a:p>
          <a:p>
            <a:r>
              <a:rPr lang="en-US" dirty="0"/>
              <a:t>God who lifts us out of blindness and conflict and shows us the path of reconciliation and unity with </a:t>
            </a:r>
            <a:br>
              <a:rPr lang="en-US" dirty="0"/>
            </a:br>
            <a:r>
              <a:rPr lang="en-US" dirty="0"/>
              <a:t>each other.</a:t>
            </a:r>
          </a:p>
          <a:p>
            <a:r>
              <a:rPr lang="en-US" dirty="0"/>
              <a:t>We turn our hearts and our minds </a:t>
            </a:r>
            <a:br>
              <a:rPr lang="en-US" dirty="0"/>
            </a:br>
            <a:r>
              <a:rPr lang="en-US" dirty="0"/>
              <a:t>to you in worship.</a:t>
            </a:r>
          </a:p>
          <a:p>
            <a:r>
              <a:rPr lang="en-US" dirty="0"/>
              <a:t>We come to you, each of us in our aloneness, and all of us in our yearning for true community.</a:t>
            </a:r>
            <a:endParaRPr lang="en-AU" dirty="0"/>
          </a:p>
        </p:txBody>
      </p:sp>
      <p:pic>
        <p:nvPicPr>
          <p:cNvPr id="14" name="Picture 13">
            <a:extLst>
              <a:ext uri="{FF2B5EF4-FFF2-40B4-BE49-F238E27FC236}">
                <a16:creationId xmlns:a16="http://schemas.microsoft.com/office/drawing/2014/main" id="{4EAED7DA-0E71-CDFF-DB03-FEA491F86EDD}"/>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4829" t="76250"/>
          <a:stretch/>
        </p:blipFill>
        <p:spPr>
          <a:xfrm>
            <a:off x="0" y="5229224"/>
            <a:ext cx="9164782" cy="1628775"/>
          </a:xfrm>
          <a:prstGeom prst="rect">
            <a:avLst/>
          </a:prstGeom>
        </p:spPr>
      </p:pic>
    </p:spTree>
    <p:extLst>
      <p:ext uri="{BB962C8B-B14F-4D97-AF65-F5344CB8AC3E}">
        <p14:creationId xmlns:p14="http://schemas.microsoft.com/office/powerpoint/2010/main" val="2396075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icture containing shape&#10;&#10;Description automatically generated">
            <a:extLst>
              <a:ext uri="{FF2B5EF4-FFF2-40B4-BE49-F238E27FC236}">
                <a16:creationId xmlns:a16="http://schemas.microsoft.com/office/drawing/2014/main" id="{07A1093E-0DFB-8942-0D96-AA5967CEBCD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7499" r="37499"/>
          <a:stretch>
            <a:fillRect/>
          </a:stretch>
        </p:blipFill>
        <p:spPr/>
      </p:pic>
      <p:pic>
        <p:nvPicPr>
          <p:cNvPr id="6" name="Picture 5">
            <a:extLst>
              <a:ext uri="{FF2B5EF4-FFF2-40B4-BE49-F238E27FC236}">
                <a16:creationId xmlns:a16="http://schemas.microsoft.com/office/drawing/2014/main" id="{F6539DEF-A919-A0EB-7F18-E7D55324AA72}"/>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2990"/>
          <a:stretch/>
        </p:blipFill>
        <p:spPr>
          <a:xfrm>
            <a:off x="5372100" y="10391"/>
            <a:ext cx="3801342" cy="6847609"/>
          </a:xfrm>
          <a:prstGeom prst="rect">
            <a:avLst/>
          </a:prstGeom>
        </p:spPr>
      </p:pic>
      <p:sp>
        <p:nvSpPr>
          <p:cNvPr id="9" name="Rectangle 8">
            <a:extLst>
              <a:ext uri="{FF2B5EF4-FFF2-40B4-BE49-F238E27FC236}">
                <a16:creationId xmlns:a16="http://schemas.microsoft.com/office/drawing/2014/main" id="{6AF068C2-4F75-B26A-ECBC-BC55B6D086F0}"/>
              </a:ext>
              <a:ext uri="{C183D7F6-B498-43B3-948B-1728B52AA6E4}">
                <adec:decorative xmlns:adec="http://schemas.microsoft.com/office/drawing/2017/decorative" val="1"/>
              </a:ext>
            </a:extLst>
          </p:cNvPr>
          <p:cNvSpPr/>
          <p:nvPr/>
        </p:nvSpPr>
        <p:spPr>
          <a:xfrm>
            <a:off x="4056785" y="0"/>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 Placeholder 6">
            <a:extLst>
              <a:ext uri="{FF2B5EF4-FFF2-40B4-BE49-F238E27FC236}">
                <a16:creationId xmlns:a16="http://schemas.microsoft.com/office/drawing/2014/main" id="{2EEDF058-DD8D-E941-C37D-0979C7BD4E5E}"/>
              </a:ext>
            </a:extLst>
          </p:cNvPr>
          <p:cNvSpPr>
            <a:spLocks noGrp="1"/>
          </p:cNvSpPr>
          <p:nvPr>
            <p:ph type="body" sz="half" idx="2"/>
          </p:nvPr>
        </p:nvSpPr>
        <p:spPr>
          <a:xfrm>
            <a:off x="629841" y="-1"/>
            <a:ext cx="4742259" cy="6858000"/>
          </a:xfrm>
        </p:spPr>
        <p:txBody>
          <a:bodyPr anchor="ctr">
            <a:normAutofit/>
          </a:bodyPr>
          <a:lstStyle/>
          <a:p>
            <a:r>
              <a:rPr lang="en-US" dirty="0"/>
              <a:t>Meet us here today, Lord Jesus.</a:t>
            </a:r>
          </a:p>
          <a:p>
            <a:r>
              <a:rPr lang="en-US" dirty="0"/>
              <a:t>Help us to lay aside the distractions, the anxiety and the sorrows that hinder. </a:t>
            </a:r>
          </a:p>
          <a:p>
            <a:r>
              <a:rPr lang="en-US" dirty="0"/>
              <a:t>Fill our hearts with your presence and our minds with your guidance. </a:t>
            </a:r>
          </a:p>
          <a:p>
            <a:r>
              <a:rPr lang="en-US" dirty="0"/>
              <a:t>Refresh and renew our spirits, </a:t>
            </a:r>
            <a:br>
              <a:rPr lang="en-US" dirty="0"/>
            </a:br>
            <a:r>
              <a:rPr lang="en-US" dirty="0"/>
              <a:t>so that we may once again remember the joy of being known and loved by you. </a:t>
            </a:r>
          </a:p>
        </p:txBody>
      </p:sp>
      <p:pic>
        <p:nvPicPr>
          <p:cNvPr id="14" name="Picture 13">
            <a:extLst>
              <a:ext uri="{FF2B5EF4-FFF2-40B4-BE49-F238E27FC236}">
                <a16:creationId xmlns:a16="http://schemas.microsoft.com/office/drawing/2014/main" id="{4EAED7DA-0E71-CDFF-DB03-FEA491F86EDD}"/>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4829" t="76250"/>
          <a:stretch/>
        </p:blipFill>
        <p:spPr>
          <a:xfrm>
            <a:off x="0" y="5229224"/>
            <a:ext cx="9164782" cy="1628775"/>
          </a:xfrm>
          <a:prstGeom prst="rect">
            <a:avLst/>
          </a:prstGeom>
        </p:spPr>
      </p:pic>
    </p:spTree>
    <p:extLst>
      <p:ext uri="{BB962C8B-B14F-4D97-AF65-F5344CB8AC3E}">
        <p14:creationId xmlns:p14="http://schemas.microsoft.com/office/powerpoint/2010/main" val="104148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icture containing shape&#10;&#10;Description automatically generated">
            <a:extLst>
              <a:ext uri="{FF2B5EF4-FFF2-40B4-BE49-F238E27FC236}">
                <a16:creationId xmlns:a16="http://schemas.microsoft.com/office/drawing/2014/main" id="{07A1093E-0DFB-8942-0D96-AA5967CEBCD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37499" r="37499"/>
          <a:stretch>
            <a:fillRect/>
          </a:stretch>
        </p:blipFill>
        <p:spPr/>
      </p:pic>
      <p:pic>
        <p:nvPicPr>
          <p:cNvPr id="3074" name="Picture 2">
            <a:extLst>
              <a:ext uri="{FF2B5EF4-FFF2-40B4-BE49-F238E27FC236}">
                <a16:creationId xmlns:a16="http://schemas.microsoft.com/office/drawing/2014/main" id="{B34273F5-8EFE-166F-2866-EEF983CE6D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446"/>
          <a:stretch/>
        </p:blipFill>
        <p:spPr bwMode="auto">
          <a:xfrm>
            <a:off x="5237018" y="0"/>
            <a:ext cx="3948545"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07E3ED05-3F35-F021-250D-882652EBB892}"/>
              </a:ext>
              <a:ext uri="{C183D7F6-B498-43B3-948B-1728B52AA6E4}">
                <adec:decorative xmlns:adec="http://schemas.microsoft.com/office/drawing/2017/decorative" val="1"/>
              </a:ext>
            </a:extLst>
          </p:cNvPr>
          <p:cNvSpPr/>
          <p:nvPr/>
        </p:nvSpPr>
        <p:spPr>
          <a:xfrm>
            <a:off x="4390160" y="0"/>
            <a:ext cx="3106881" cy="6858000"/>
          </a:xfrm>
          <a:prstGeom prst="rect">
            <a:avLst/>
          </a:prstGeom>
          <a:gradFill>
            <a:gsLst>
              <a:gs pos="3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Picture 2">
            <a:extLst>
              <a:ext uri="{FF2B5EF4-FFF2-40B4-BE49-F238E27FC236}">
                <a16:creationId xmlns:a16="http://schemas.microsoft.com/office/drawing/2014/main" id="{60FF2B73-C3B8-2AD3-F2E5-A23250D923B0}"/>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4259" r="20159"/>
          <a:stretch/>
        </p:blipFill>
        <p:spPr>
          <a:xfrm>
            <a:off x="5514975" y="0"/>
            <a:ext cx="3660198" cy="6858000"/>
          </a:xfrm>
          <a:prstGeom prst="rect">
            <a:avLst/>
          </a:prstGeom>
        </p:spPr>
      </p:pic>
      <p:sp>
        <p:nvSpPr>
          <p:cNvPr id="4" name="Rectangle 3">
            <a:extLst>
              <a:ext uri="{FF2B5EF4-FFF2-40B4-BE49-F238E27FC236}">
                <a16:creationId xmlns:a16="http://schemas.microsoft.com/office/drawing/2014/main" id="{6F609D13-2096-E32B-F59F-C2BE7A22699F}"/>
              </a:ext>
              <a:ext uri="{C183D7F6-B498-43B3-948B-1728B52AA6E4}">
                <adec:decorative xmlns:adec="http://schemas.microsoft.com/office/drawing/2017/decorative" val="1"/>
              </a:ext>
            </a:extLst>
          </p:cNvPr>
          <p:cNvSpPr/>
          <p:nvPr/>
        </p:nvSpPr>
        <p:spPr>
          <a:xfrm>
            <a:off x="4304869" y="0"/>
            <a:ext cx="2810306" cy="6858000"/>
          </a:xfrm>
          <a:prstGeom prst="rect">
            <a:avLst/>
          </a:prstGeom>
          <a:gradFill>
            <a:gsLst>
              <a:gs pos="42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 Placeholder 6">
            <a:extLst>
              <a:ext uri="{FF2B5EF4-FFF2-40B4-BE49-F238E27FC236}">
                <a16:creationId xmlns:a16="http://schemas.microsoft.com/office/drawing/2014/main" id="{2EEDF058-DD8D-E941-C37D-0979C7BD4E5E}"/>
              </a:ext>
            </a:extLst>
          </p:cNvPr>
          <p:cNvSpPr>
            <a:spLocks noGrp="1"/>
          </p:cNvSpPr>
          <p:nvPr>
            <p:ph type="body" sz="half" idx="2"/>
          </p:nvPr>
        </p:nvSpPr>
        <p:spPr>
          <a:xfrm>
            <a:off x="629841" y="-1"/>
            <a:ext cx="5047060" cy="6858000"/>
          </a:xfrm>
        </p:spPr>
        <p:txBody>
          <a:bodyPr anchor="ctr">
            <a:normAutofit/>
          </a:bodyPr>
          <a:lstStyle/>
          <a:p>
            <a:r>
              <a:rPr lang="en-US" sz="2300" dirty="0"/>
              <a:t>And today, as we turn our gaze to the wonders that you are working across the world, help us feel true connection and compassion for all your people across the world. </a:t>
            </a:r>
          </a:p>
          <a:p>
            <a:r>
              <a:rPr lang="en-US" sz="2300" dirty="0"/>
              <a:t>Fill our hearts with joy and humility as we bear witness to the power of your love working through human hands. </a:t>
            </a:r>
          </a:p>
          <a:p>
            <a:r>
              <a:rPr lang="en-US" sz="2300" dirty="0"/>
              <a:t>Awaken in us again that zeal to be a part of your work. </a:t>
            </a:r>
          </a:p>
          <a:p>
            <a:r>
              <a:rPr lang="en-US" sz="2300" dirty="0"/>
              <a:t>Fill our eyes with your vision for a world renewed and reconciled. </a:t>
            </a:r>
          </a:p>
          <a:p>
            <a:r>
              <a:rPr lang="en-US" sz="2300" dirty="0"/>
              <a:t>Give us courage to act boldly in obedience to your call on our lives. </a:t>
            </a:r>
          </a:p>
          <a:p>
            <a:r>
              <a:rPr lang="en-US" sz="2300" dirty="0"/>
              <a:t>Emmanuel, God with us. </a:t>
            </a:r>
          </a:p>
          <a:p>
            <a:r>
              <a:rPr lang="en-US" sz="2300" b="1" i="1" dirty="0">
                <a:solidFill>
                  <a:schemeClr val="accent4"/>
                </a:solidFill>
              </a:rPr>
              <a:t>Amen</a:t>
            </a:r>
          </a:p>
        </p:txBody>
      </p:sp>
      <p:pic>
        <p:nvPicPr>
          <p:cNvPr id="14" name="Picture 13">
            <a:extLst>
              <a:ext uri="{FF2B5EF4-FFF2-40B4-BE49-F238E27FC236}">
                <a16:creationId xmlns:a16="http://schemas.microsoft.com/office/drawing/2014/main" id="{4EAED7DA-0E71-CDFF-DB03-FEA491F86EDD}"/>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4829" t="76250"/>
          <a:stretch/>
        </p:blipFill>
        <p:spPr>
          <a:xfrm>
            <a:off x="0" y="5229224"/>
            <a:ext cx="9164782" cy="1628775"/>
          </a:xfrm>
          <a:prstGeom prst="rect">
            <a:avLst/>
          </a:prstGeom>
        </p:spPr>
      </p:pic>
    </p:spTree>
    <p:extLst>
      <p:ext uri="{BB962C8B-B14F-4D97-AF65-F5344CB8AC3E}">
        <p14:creationId xmlns:p14="http://schemas.microsoft.com/office/powerpoint/2010/main" val="1776273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b="0" i="0" u="none" strike="noStrike" dirty="0">
                <a:solidFill>
                  <a:srgbClr val="FFFFFF"/>
                </a:solidFill>
                <a:effectLst/>
              </a:rPr>
              <a:t>Add the lyrics, video or the book number of the song you have chosen/</a:t>
            </a:r>
            <a:r>
              <a:rPr lang="en-US" sz="2000" b="0" i="0" dirty="0">
                <a:solidFill>
                  <a:srgbClr val="FFFFFF"/>
                </a:solidFill>
                <a:effectLst/>
              </a:rPr>
              <a:t>​</a:t>
            </a:r>
          </a:p>
          <a:p>
            <a:pPr algn="l" rtl="0" fontAlgn="base"/>
            <a:r>
              <a:rPr lang="en-US" sz="2000" b="0" i="0" u="none" strike="noStrike" dirty="0">
                <a:solidFill>
                  <a:srgbClr val="FFFFFF"/>
                </a:solidFill>
                <a:effectLst/>
              </a:rPr>
              <a:t>Duplicate this slide for additional verses</a:t>
            </a:r>
            <a:r>
              <a:rPr lang="en-US" sz="2000" b="0" i="0" dirty="0">
                <a:solidFill>
                  <a:srgbClr val="FFFFFF"/>
                </a:solidFill>
                <a:effectLst/>
              </a:rPr>
              <a:t>​</a:t>
            </a:r>
          </a:p>
          <a:p>
            <a:endParaRPr lang="en-AU" sz="2000" dirty="0"/>
          </a:p>
        </p:txBody>
      </p:sp>
    </p:spTree>
    <p:extLst>
      <p:ext uri="{BB962C8B-B14F-4D97-AF65-F5344CB8AC3E}">
        <p14:creationId xmlns:p14="http://schemas.microsoft.com/office/powerpoint/2010/main" val="1524472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F2CFE3-4712-6DEE-A279-B5590C90CFA9}"/>
              </a:ext>
            </a:extLst>
          </p:cNvPr>
          <p:cNvSpPr>
            <a:spLocks noGrp="1"/>
          </p:cNvSpPr>
          <p:nvPr>
            <p:ph type="ctrTitle"/>
          </p:nvPr>
        </p:nvSpPr>
        <p:spPr/>
        <p:txBody>
          <a:bodyPr/>
          <a:lstStyle/>
          <a:p>
            <a:r>
              <a:rPr lang="en-AU" dirty="0"/>
              <a:t>Kids’ Talk</a:t>
            </a:r>
          </a:p>
        </p:txBody>
      </p:sp>
      <p:sp>
        <p:nvSpPr>
          <p:cNvPr id="5" name="Subtitle 4">
            <a:extLst>
              <a:ext uri="{FF2B5EF4-FFF2-40B4-BE49-F238E27FC236}">
                <a16:creationId xmlns:a16="http://schemas.microsoft.com/office/drawing/2014/main" id="{04B718D9-C3AF-BF98-D441-5D00C84EEAAE}"/>
              </a:ext>
            </a:extLst>
          </p:cNvPr>
          <p:cNvSpPr>
            <a:spLocks noGrp="1"/>
          </p:cNvSpPr>
          <p:nvPr>
            <p:ph type="subTitle" idx="1"/>
          </p:nvPr>
        </p:nvSpPr>
        <p:spPr/>
        <p:txBody>
          <a:bodyPr/>
          <a:lstStyle/>
          <a:p>
            <a:endParaRPr lang="en-AU"/>
          </a:p>
        </p:txBody>
      </p:sp>
    </p:spTree>
    <p:extLst>
      <p:ext uri="{BB962C8B-B14F-4D97-AF65-F5344CB8AC3E}">
        <p14:creationId xmlns:p14="http://schemas.microsoft.com/office/powerpoint/2010/main" val="2486118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06988954-7FC7-713C-1DBB-7A7D970C70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88" t="6650" r="3111" b="9229"/>
          <a:stretch/>
        </p:blipFill>
        <p:spPr bwMode="auto">
          <a:xfrm>
            <a:off x="24870" y="409074"/>
            <a:ext cx="9143194" cy="5473287"/>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3402A438-7864-DD76-5FCB-91925745ADAD}"/>
              </a:ext>
            </a:extLst>
          </p:cNvPr>
          <p:cNvSpPr>
            <a:spLocks noGrp="1"/>
          </p:cNvSpPr>
          <p:nvPr>
            <p:ph type="body" sz="half" idx="2"/>
          </p:nvPr>
        </p:nvSpPr>
        <p:spPr>
          <a:xfrm>
            <a:off x="81201" y="5882361"/>
            <a:ext cx="6299279" cy="790455"/>
          </a:xfrm>
        </p:spPr>
        <p:txBody>
          <a:bodyPr/>
          <a:lstStyle/>
          <a:p>
            <a:r>
              <a:rPr lang="en-AU" dirty="0"/>
              <a:t>You can play the video on </a:t>
            </a:r>
            <a:r>
              <a:rPr lang="en-AU" dirty="0" err="1"/>
              <a:t>youtube</a:t>
            </a:r>
            <a:r>
              <a:rPr lang="en-AU" dirty="0"/>
              <a:t> now</a:t>
            </a:r>
          </a:p>
        </p:txBody>
      </p:sp>
    </p:spTree>
    <p:extLst>
      <p:ext uri="{BB962C8B-B14F-4D97-AF65-F5344CB8AC3E}">
        <p14:creationId xmlns:p14="http://schemas.microsoft.com/office/powerpoint/2010/main" val="680349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b="0" i="0" u="none" strike="noStrike" dirty="0">
                <a:solidFill>
                  <a:srgbClr val="FFFFFF"/>
                </a:solidFill>
                <a:effectLst/>
              </a:rPr>
              <a:t>Add the lyrics, video or the book number of the song you have chosen/</a:t>
            </a:r>
            <a:r>
              <a:rPr lang="en-US" sz="2000" b="0" i="0" dirty="0">
                <a:solidFill>
                  <a:srgbClr val="FFFFFF"/>
                </a:solidFill>
                <a:effectLst/>
              </a:rPr>
              <a:t>​</a:t>
            </a:r>
          </a:p>
          <a:p>
            <a:pPr algn="l" rtl="0" fontAlgn="base"/>
            <a:r>
              <a:rPr lang="en-US" sz="2000" b="0" i="0" u="none" strike="noStrike" dirty="0">
                <a:solidFill>
                  <a:srgbClr val="FFFFFF"/>
                </a:solidFill>
                <a:effectLst/>
              </a:rPr>
              <a:t>Duplicate this slide for additional verses</a:t>
            </a:r>
            <a:r>
              <a:rPr lang="en-US" sz="2000" b="0" i="0" dirty="0">
                <a:solidFill>
                  <a:srgbClr val="FFFFFF"/>
                </a:solidFill>
                <a:effectLst/>
              </a:rPr>
              <a:t>​</a:t>
            </a:r>
          </a:p>
          <a:p>
            <a:endParaRPr lang="en-AU" sz="2000" dirty="0"/>
          </a:p>
        </p:txBody>
      </p:sp>
    </p:spTree>
    <p:extLst>
      <p:ext uri="{BB962C8B-B14F-4D97-AF65-F5344CB8AC3E}">
        <p14:creationId xmlns:p14="http://schemas.microsoft.com/office/powerpoint/2010/main" val="1885119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itting on a beach&#10;&#10;Description automatically generated with medium confidence">
            <a:extLst>
              <a:ext uri="{FF2B5EF4-FFF2-40B4-BE49-F238E27FC236}">
                <a16:creationId xmlns:a16="http://schemas.microsoft.com/office/drawing/2014/main" id="{F627E0E0-26CB-CFCE-9560-1ED7C159070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81" t="41944" r="637" b="20185"/>
          <a:stretch/>
        </p:blipFill>
        <p:spPr>
          <a:xfrm>
            <a:off x="1" y="4176962"/>
            <a:ext cx="9192128" cy="2681037"/>
          </a:xfrm>
          <a:prstGeom prst="rect">
            <a:avLst/>
          </a:prstGeom>
        </p:spPr>
      </p:pic>
      <p:sp>
        <p:nvSpPr>
          <p:cNvPr id="5" name="Title 4">
            <a:extLst>
              <a:ext uri="{FF2B5EF4-FFF2-40B4-BE49-F238E27FC236}">
                <a16:creationId xmlns:a16="http://schemas.microsoft.com/office/drawing/2014/main" id="{4927ACDC-73C4-2158-59F3-F844F86BAD41}"/>
              </a:ext>
            </a:extLst>
          </p:cNvPr>
          <p:cNvSpPr>
            <a:spLocks noGrp="1"/>
          </p:cNvSpPr>
          <p:nvPr>
            <p:ph type="title"/>
          </p:nvPr>
        </p:nvSpPr>
        <p:spPr/>
        <p:txBody>
          <a:bodyPr/>
          <a:lstStyle/>
          <a:p>
            <a:r>
              <a:rPr lang="en-AU" dirty="0"/>
              <a:t>1 Corinthians 12:12-27</a:t>
            </a:r>
          </a:p>
        </p:txBody>
      </p:sp>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629840" y="1332572"/>
            <a:ext cx="7787767" cy="2858428"/>
          </a:xfrm>
        </p:spPr>
        <p:txBody>
          <a:bodyPr anchor="ctr"/>
          <a:lstStyle/>
          <a:p>
            <a:r>
              <a:rPr lang="en-US" b="1" dirty="0"/>
              <a:t>One Body with Many Members</a:t>
            </a:r>
          </a:p>
          <a:p>
            <a:r>
              <a:rPr lang="en-US" sz="1200" dirty="0"/>
              <a:t>12 </a:t>
            </a:r>
            <a:r>
              <a:rPr lang="en-US" dirty="0"/>
              <a:t>For just as the body is one and has many members, and all the members of the body, though many, are one body, so it is with Christ. </a:t>
            </a:r>
            <a:r>
              <a:rPr lang="en-US" sz="1200" dirty="0"/>
              <a:t>13 </a:t>
            </a:r>
            <a:r>
              <a:rPr lang="en-US" dirty="0"/>
              <a:t>For in one Spirit we were all baptized into one body—Jews or Greeks, slaves or free—and all were made to drink of one Spirit.</a:t>
            </a:r>
            <a:endParaRPr lang="en-AU" dirty="0"/>
          </a:p>
        </p:txBody>
      </p:sp>
      <p:pic>
        <p:nvPicPr>
          <p:cNvPr id="26" name="Picture 25">
            <a:extLst>
              <a:ext uri="{FF2B5EF4-FFF2-40B4-BE49-F238E27FC236}">
                <a16:creationId xmlns:a16="http://schemas.microsoft.com/office/drawing/2014/main" id="{1D9D526D-6F9B-EED8-113A-A68225061E20}"/>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706" t="82407"/>
          <a:stretch/>
        </p:blipFill>
        <p:spPr>
          <a:xfrm>
            <a:off x="0" y="5648324"/>
            <a:ext cx="9203821" cy="1209675"/>
          </a:xfrm>
          <a:prstGeom prst="rect">
            <a:avLst/>
          </a:prstGeom>
        </p:spPr>
      </p:pic>
    </p:spTree>
    <p:extLst>
      <p:ext uri="{BB962C8B-B14F-4D97-AF65-F5344CB8AC3E}">
        <p14:creationId xmlns:p14="http://schemas.microsoft.com/office/powerpoint/2010/main" val="941285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together&#10;&#10;Description automatically generated with medium confidence">
            <a:extLst>
              <a:ext uri="{FF2B5EF4-FFF2-40B4-BE49-F238E27FC236}">
                <a16:creationId xmlns:a16="http://schemas.microsoft.com/office/drawing/2014/main" id="{24AD6004-06F6-A54C-280B-14006945026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8793" b="30374"/>
          <a:stretch/>
        </p:blipFill>
        <p:spPr>
          <a:xfrm>
            <a:off x="0" y="4477120"/>
            <a:ext cx="9172575" cy="3108482"/>
          </a:xfrm>
          <a:prstGeom prst="rect">
            <a:avLst/>
          </a:prstGeom>
        </p:spPr>
      </p:pic>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629842" y="457201"/>
            <a:ext cx="7886698" cy="4260850"/>
          </a:xfrm>
        </p:spPr>
        <p:txBody>
          <a:bodyPr>
            <a:normAutofit lnSpcReduction="10000"/>
          </a:bodyPr>
          <a:lstStyle/>
          <a:p>
            <a:r>
              <a:rPr lang="en-US" sz="1300" dirty="0"/>
              <a:t>14 </a:t>
            </a:r>
            <a:r>
              <a:rPr lang="en-US" dirty="0"/>
              <a:t>For the body does not consist of one member but of many. </a:t>
            </a:r>
            <a:r>
              <a:rPr lang="en-US" sz="1300" dirty="0"/>
              <a:t>15 </a:t>
            </a:r>
            <a:r>
              <a:rPr lang="en-US" dirty="0"/>
              <a:t>If the foot should say, “Because I am not a hand, I do not belong to the body,” that would not make it any less a part of the body. </a:t>
            </a:r>
            <a:r>
              <a:rPr lang="en-US" sz="1300" dirty="0"/>
              <a:t>16 </a:t>
            </a:r>
            <a:r>
              <a:rPr lang="en-US" dirty="0"/>
              <a:t>And if the ear should say, “Because I am not an eye, I do not belong to the body,” that would not make it any less a part of the body. </a:t>
            </a:r>
            <a:r>
              <a:rPr lang="en-US" sz="1300" dirty="0"/>
              <a:t>17 </a:t>
            </a:r>
            <a:r>
              <a:rPr lang="en-US" dirty="0"/>
              <a:t>If the whole body were an eye, where would be the sense of hearing? If the whole body were an ear, where would be the sense of smell? </a:t>
            </a:r>
          </a:p>
          <a:p>
            <a:r>
              <a:rPr lang="en-US" sz="1300" dirty="0"/>
              <a:t>18 </a:t>
            </a:r>
            <a:r>
              <a:rPr lang="en-US" dirty="0"/>
              <a:t>But as it is, God arranged the members in the body, each one of them, as he chose. </a:t>
            </a:r>
            <a:r>
              <a:rPr lang="en-US" sz="1300" dirty="0"/>
              <a:t>19 </a:t>
            </a:r>
            <a:r>
              <a:rPr lang="en-US" dirty="0"/>
              <a:t>If all were a single member, where would the body be? </a:t>
            </a:r>
            <a:r>
              <a:rPr lang="en-US" sz="1300" dirty="0"/>
              <a:t>20 </a:t>
            </a:r>
            <a:r>
              <a:rPr lang="en-US" dirty="0"/>
              <a:t>As it is, there are many parts yet one body.</a:t>
            </a:r>
            <a:endParaRPr lang="en-AU" dirty="0"/>
          </a:p>
        </p:txBody>
      </p:sp>
    </p:spTree>
    <p:extLst>
      <p:ext uri="{BB962C8B-B14F-4D97-AF65-F5344CB8AC3E}">
        <p14:creationId xmlns:p14="http://schemas.microsoft.com/office/powerpoint/2010/main" val="4052547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6D898FF-4AF8-B0FE-6D67-B6E9543FB0C4}"/>
              </a:ext>
            </a:extLst>
          </p:cNvPr>
          <p:cNvSpPr>
            <a:spLocks noGrp="1"/>
          </p:cNvSpPr>
          <p:nvPr>
            <p:ph type="body" sz="half" idx="2"/>
          </p:nvPr>
        </p:nvSpPr>
        <p:spPr>
          <a:xfrm>
            <a:off x="629842" y="457200"/>
            <a:ext cx="8112506" cy="4260850"/>
          </a:xfrm>
        </p:spPr>
        <p:txBody>
          <a:bodyPr>
            <a:normAutofit fontScale="92500" lnSpcReduction="10000"/>
          </a:bodyPr>
          <a:lstStyle/>
          <a:p>
            <a:r>
              <a:rPr lang="en-US" sz="1300" dirty="0"/>
              <a:t>21 </a:t>
            </a:r>
            <a:r>
              <a:rPr lang="en-US" dirty="0"/>
              <a:t>The eye cannot say to the hand, “I have no need of you,” nor again the head to the feet, “I have no need of you.” </a:t>
            </a:r>
            <a:r>
              <a:rPr lang="en-US" sz="1300" dirty="0"/>
              <a:t>22 </a:t>
            </a:r>
            <a:r>
              <a:rPr lang="en-US" dirty="0"/>
              <a:t>On the contrary, the parts of the body that seem to be weaker are indispensable, </a:t>
            </a:r>
            <a:r>
              <a:rPr lang="en-US" sz="1300" dirty="0"/>
              <a:t>23 </a:t>
            </a:r>
            <a:r>
              <a:rPr lang="en-US" dirty="0"/>
              <a:t>and on those parts of the body that we think less honorable we bestow the greater honor, and our unpresentable parts are treated with greater modesty, </a:t>
            </a:r>
            <a:r>
              <a:rPr lang="en-US" sz="1300" dirty="0"/>
              <a:t>24 </a:t>
            </a:r>
            <a:r>
              <a:rPr lang="en-US" dirty="0"/>
              <a:t>which our more presentable parts do not require. </a:t>
            </a:r>
          </a:p>
          <a:p>
            <a:r>
              <a:rPr lang="en-US" dirty="0"/>
              <a:t>But God has so composed the body, giving greater honor to the part that lacked it, </a:t>
            </a:r>
            <a:r>
              <a:rPr lang="en-US" sz="1300" dirty="0"/>
              <a:t>25 </a:t>
            </a:r>
            <a:r>
              <a:rPr lang="en-US" dirty="0"/>
              <a:t>that there may be no division in the body, but that the members may have the same care for one another. </a:t>
            </a:r>
            <a:r>
              <a:rPr lang="en-US" sz="1300" dirty="0"/>
              <a:t>26 </a:t>
            </a:r>
            <a:r>
              <a:rPr lang="en-US" dirty="0"/>
              <a:t>If one member suffers, all suffer together; if one member is honored, all rejoice together.</a:t>
            </a:r>
          </a:p>
          <a:p>
            <a:r>
              <a:rPr lang="en-US" sz="1300" dirty="0"/>
              <a:t>27 </a:t>
            </a:r>
            <a:r>
              <a:rPr lang="en-US" dirty="0"/>
              <a:t>Now you are the body of Christ and individually members of it.</a:t>
            </a:r>
            <a:endParaRPr lang="en-AU" dirty="0"/>
          </a:p>
        </p:txBody>
      </p:sp>
      <p:pic>
        <p:nvPicPr>
          <p:cNvPr id="4" name="Picture Placeholder 15">
            <a:extLst>
              <a:ext uri="{FF2B5EF4-FFF2-40B4-BE49-F238E27FC236}">
                <a16:creationId xmlns:a16="http://schemas.microsoft.com/office/drawing/2014/main" id="{5E3C56A2-A640-A8AF-C017-68EAD85DEBF0}"/>
              </a:ext>
            </a:extLst>
          </p:cNvPr>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t="50" b="3499"/>
          <a:stretch/>
        </p:blipFill>
        <p:spPr>
          <a:xfrm>
            <a:off x="-15893" y="4638675"/>
            <a:ext cx="9203821" cy="2219325"/>
          </a:xfrm>
        </p:spPr>
      </p:pic>
      <p:pic>
        <p:nvPicPr>
          <p:cNvPr id="5" name="Picture 4">
            <a:extLst>
              <a:ext uri="{FF2B5EF4-FFF2-40B4-BE49-F238E27FC236}">
                <a16:creationId xmlns:a16="http://schemas.microsoft.com/office/drawing/2014/main" id="{EB823895-A2C1-290B-B427-71B62D556B37}"/>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77558"/>
          <a:stretch/>
        </p:blipFill>
        <p:spPr>
          <a:xfrm>
            <a:off x="-3035819" y="5314950"/>
            <a:ext cx="12223747" cy="1543050"/>
          </a:xfrm>
          <a:prstGeom prst="rect">
            <a:avLst/>
          </a:prstGeom>
        </p:spPr>
      </p:pic>
    </p:spTree>
    <p:extLst>
      <p:ext uri="{BB962C8B-B14F-4D97-AF65-F5344CB8AC3E}">
        <p14:creationId xmlns:p14="http://schemas.microsoft.com/office/powerpoint/2010/main" val="3216579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B628C-FE38-A8C7-F27C-EB358365F268}"/>
              </a:ext>
            </a:extLst>
          </p:cNvPr>
          <p:cNvSpPr>
            <a:spLocks noGrp="1"/>
          </p:cNvSpPr>
          <p:nvPr>
            <p:ph type="title"/>
          </p:nvPr>
        </p:nvSpPr>
        <p:spPr>
          <a:xfrm>
            <a:off x="4981072" y="365126"/>
            <a:ext cx="3534277" cy="1325563"/>
          </a:xfrm>
        </p:spPr>
        <p:txBody>
          <a:bodyPr>
            <a:normAutofit/>
          </a:bodyPr>
          <a:lstStyle/>
          <a:p>
            <a:r>
              <a:rPr lang="en-AU" dirty="0"/>
              <a:t>Sermon </a:t>
            </a:r>
          </a:p>
        </p:txBody>
      </p:sp>
      <p:sp>
        <p:nvSpPr>
          <p:cNvPr id="4" name="Text Placeholder 3">
            <a:extLst>
              <a:ext uri="{FF2B5EF4-FFF2-40B4-BE49-F238E27FC236}">
                <a16:creationId xmlns:a16="http://schemas.microsoft.com/office/drawing/2014/main" id="{D17D1870-4009-2970-6BDB-B21F72ED7BE9}"/>
              </a:ext>
              <a:ext uri="{C183D7F6-B498-43B3-948B-1728B52AA6E4}">
                <adec:decorative xmlns:adec="http://schemas.microsoft.com/office/drawing/2017/decorative" val="1"/>
              </a:ext>
            </a:extLst>
          </p:cNvPr>
          <p:cNvSpPr>
            <a:spLocks noGrp="1"/>
          </p:cNvSpPr>
          <p:nvPr>
            <p:ph sz="half" idx="2"/>
          </p:nvPr>
        </p:nvSpPr>
        <p:spPr>
          <a:xfrm>
            <a:off x="4981074" y="1825625"/>
            <a:ext cx="3534276" cy="4351338"/>
          </a:xfrm>
        </p:spPr>
        <p:txBody>
          <a:bodyPr/>
          <a:lstStyle/>
          <a:p>
            <a:pPr marL="0" indent="0">
              <a:buNone/>
            </a:pPr>
            <a:r>
              <a:rPr lang="en-AU" dirty="0"/>
              <a:t>Rev James Bhagwan,</a:t>
            </a:r>
          </a:p>
          <a:p>
            <a:pPr marL="0" indent="0">
              <a:buNone/>
            </a:pPr>
            <a:r>
              <a:rPr lang="en-AU" dirty="0"/>
              <a:t>General Secretary of the Pacific Conference of Churches</a:t>
            </a:r>
          </a:p>
        </p:txBody>
      </p:sp>
      <p:pic>
        <p:nvPicPr>
          <p:cNvPr id="19" name="Content Placeholder 18" descr="A person standing on a boat&#10;&#10;Description automatically generated with medium confidence">
            <a:extLst>
              <a:ext uri="{FF2B5EF4-FFF2-40B4-BE49-F238E27FC236}">
                <a16:creationId xmlns:a16="http://schemas.microsoft.com/office/drawing/2014/main" id="{D425E1DC-5E8E-8D5D-49CE-23FE3A78467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0"/>
            <a:ext cx="4574287" cy="6858000"/>
          </a:xfrm>
        </p:spPr>
      </p:pic>
    </p:spTree>
    <p:extLst>
      <p:ext uri="{BB962C8B-B14F-4D97-AF65-F5344CB8AC3E}">
        <p14:creationId xmlns:p14="http://schemas.microsoft.com/office/powerpoint/2010/main" val="221477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t>Song</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p:txBody>
          <a:bodyPr>
            <a:normAutofit/>
          </a:bodyPr>
          <a:lstStyle/>
          <a:p>
            <a:pPr algn="l" rtl="0" fontAlgn="base"/>
            <a:r>
              <a:rPr lang="en-US" sz="2000" b="0" i="0" u="none" strike="noStrike" dirty="0">
                <a:solidFill>
                  <a:srgbClr val="FFFFFF"/>
                </a:solidFill>
                <a:effectLst/>
              </a:rPr>
              <a:t>Add the lyrics, video or the book number of the song you have chosen/</a:t>
            </a:r>
            <a:r>
              <a:rPr lang="en-US" sz="2000" b="0" i="0" dirty="0">
                <a:solidFill>
                  <a:srgbClr val="FFFFFF"/>
                </a:solidFill>
                <a:effectLst/>
              </a:rPr>
              <a:t>​</a:t>
            </a:r>
          </a:p>
          <a:p>
            <a:pPr algn="l" rtl="0" fontAlgn="base"/>
            <a:r>
              <a:rPr lang="en-US" sz="2000" b="0" i="0" u="none" strike="noStrike" dirty="0">
                <a:solidFill>
                  <a:srgbClr val="FFFFFF"/>
                </a:solidFill>
                <a:effectLst/>
              </a:rPr>
              <a:t>Duplicate this slide for additional verses</a:t>
            </a:r>
            <a:r>
              <a:rPr lang="en-US" sz="2000" b="0" i="0" dirty="0">
                <a:solidFill>
                  <a:srgbClr val="FFFFFF"/>
                </a:solidFill>
                <a:effectLst/>
              </a:rPr>
              <a:t>​</a:t>
            </a:r>
          </a:p>
          <a:p>
            <a:endParaRPr lang="en-AU" sz="2000" dirty="0"/>
          </a:p>
        </p:txBody>
      </p:sp>
    </p:spTree>
    <p:extLst>
      <p:ext uri="{BB962C8B-B14F-4D97-AF65-F5344CB8AC3E}">
        <p14:creationId xmlns:p14="http://schemas.microsoft.com/office/powerpoint/2010/main" val="921167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D0DD7-7E6D-E6AF-D11E-36F7C87E95BF}"/>
              </a:ext>
            </a:extLst>
          </p:cNvPr>
          <p:cNvSpPr>
            <a:spLocks noGrp="1"/>
          </p:cNvSpPr>
          <p:nvPr>
            <p:ph type="title"/>
          </p:nvPr>
        </p:nvSpPr>
        <p:spPr/>
        <p:txBody>
          <a:bodyPr/>
          <a:lstStyle/>
          <a:p>
            <a:r>
              <a:rPr lang="en-AU" dirty="0"/>
              <a:t>Prayers of Intercession</a:t>
            </a:r>
          </a:p>
        </p:txBody>
      </p:sp>
      <p:pic>
        <p:nvPicPr>
          <p:cNvPr id="6" name="Picture Placeholder 5">
            <a:extLst>
              <a:ext uri="{FF2B5EF4-FFF2-40B4-BE49-F238E27FC236}">
                <a16:creationId xmlns:a16="http://schemas.microsoft.com/office/drawing/2014/main" id="{552F4A86-83E4-727C-EDB4-40536538DBA3}"/>
              </a:ext>
              <a:ext uri="{C183D7F6-B498-43B3-948B-1728B52AA6E4}">
                <adec:decorative xmlns:adec="http://schemas.microsoft.com/office/drawing/2017/decorative" val="1"/>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35183" r="35183"/>
          <a:stretch>
            <a:fillRect/>
          </a:stretch>
        </p:blipFill>
        <p:spPr>
          <a:xfrm>
            <a:off x="6134381" y="1"/>
            <a:ext cx="3047720" cy="6858000"/>
          </a:xfrm>
        </p:spPr>
      </p:pic>
      <p:sp>
        <p:nvSpPr>
          <p:cNvPr id="11" name="Rectangle 10">
            <a:extLst>
              <a:ext uri="{FF2B5EF4-FFF2-40B4-BE49-F238E27FC236}">
                <a16:creationId xmlns:a16="http://schemas.microsoft.com/office/drawing/2014/main" id="{9848E24C-0DBA-ACA9-12BE-28E0F998CB76}"/>
              </a:ext>
              <a:ext uri="{C183D7F6-B498-43B3-948B-1728B52AA6E4}">
                <adec:decorative xmlns:adec="http://schemas.microsoft.com/office/drawing/2017/decorative" val="1"/>
              </a:ext>
            </a:extLst>
          </p:cNvPr>
          <p:cNvSpPr/>
          <p:nvPr/>
        </p:nvSpPr>
        <p:spPr>
          <a:xfrm>
            <a:off x="4733060" y="0"/>
            <a:ext cx="2801215"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9">
            <a:extLst>
              <a:ext uri="{FF2B5EF4-FFF2-40B4-BE49-F238E27FC236}">
                <a16:creationId xmlns:a16="http://schemas.microsoft.com/office/drawing/2014/main" id="{1AEABCAE-7DD7-113E-BED4-C60FA6F381FD}"/>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82361"/>
          <a:stretch/>
        </p:blipFill>
        <p:spPr>
          <a:xfrm>
            <a:off x="-1" y="5648325"/>
            <a:ext cx="9182101" cy="1209674"/>
          </a:xfrm>
          <a:prstGeom prst="rect">
            <a:avLst/>
          </a:prstGeom>
        </p:spPr>
      </p:pic>
      <p:sp>
        <p:nvSpPr>
          <p:cNvPr id="4" name="Text Placeholder 3">
            <a:extLst>
              <a:ext uri="{FF2B5EF4-FFF2-40B4-BE49-F238E27FC236}">
                <a16:creationId xmlns:a16="http://schemas.microsoft.com/office/drawing/2014/main" id="{0412E7A7-F11A-CA62-CA78-440B33175C8A}"/>
              </a:ext>
            </a:extLst>
          </p:cNvPr>
          <p:cNvSpPr>
            <a:spLocks noGrp="1"/>
          </p:cNvSpPr>
          <p:nvPr>
            <p:ph type="body" sz="half" idx="2"/>
          </p:nvPr>
        </p:nvSpPr>
        <p:spPr>
          <a:xfrm>
            <a:off x="629840" y="1332571"/>
            <a:ext cx="5485207" cy="5525427"/>
          </a:xfrm>
        </p:spPr>
        <p:txBody>
          <a:bodyPr>
            <a:normAutofit/>
          </a:bodyPr>
          <a:lstStyle/>
          <a:p>
            <a:r>
              <a:rPr lang="en-US" i="1" dirty="0"/>
              <a:t>LEADER: </a:t>
            </a:r>
          </a:p>
          <a:p>
            <a:r>
              <a:rPr lang="en-US" dirty="0"/>
              <a:t>God of infinite compassion, from age to age we tell the stories of Jesus’ time on earth comforting the suffering, healing the sick, speaking out against injustice, challenging the powerful, and bringing hope to all humanity. </a:t>
            </a:r>
          </a:p>
          <a:p>
            <a:r>
              <a:rPr lang="en-US" dirty="0"/>
              <a:t>Though those feet no longer walk the earth, and those hands no longer rest on the afflicted, we know you still hear the calling of your people, and we bring our prayers for the world in this time. </a:t>
            </a:r>
            <a:endParaRPr lang="en-AU" dirty="0"/>
          </a:p>
        </p:txBody>
      </p:sp>
    </p:spTree>
    <p:extLst>
      <p:ext uri="{BB962C8B-B14F-4D97-AF65-F5344CB8AC3E}">
        <p14:creationId xmlns:p14="http://schemas.microsoft.com/office/powerpoint/2010/main" val="3085454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AEABCAE-7DD7-113E-BED4-C60FA6F381FD}"/>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48611" r="14583"/>
          <a:stretch/>
        </p:blipFill>
        <p:spPr>
          <a:xfrm>
            <a:off x="5816601" y="1"/>
            <a:ext cx="3365500" cy="6857999"/>
          </a:xfrm>
          <a:prstGeom prst="rect">
            <a:avLst/>
          </a:prstGeom>
        </p:spPr>
      </p:pic>
      <p:sp>
        <p:nvSpPr>
          <p:cNvPr id="2" name="Rectangle 1">
            <a:extLst>
              <a:ext uri="{FF2B5EF4-FFF2-40B4-BE49-F238E27FC236}">
                <a16:creationId xmlns:a16="http://schemas.microsoft.com/office/drawing/2014/main" id="{39B9915A-FD16-4D12-B188-D879B5EA7FAB}"/>
              </a:ext>
              <a:ext uri="{C183D7F6-B498-43B3-948B-1728B52AA6E4}">
                <adec:decorative xmlns:adec="http://schemas.microsoft.com/office/drawing/2017/decorative" val="1"/>
              </a:ext>
            </a:extLst>
          </p:cNvPr>
          <p:cNvSpPr/>
          <p:nvPr/>
        </p:nvSpPr>
        <p:spPr>
          <a:xfrm>
            <a:off x="4396943" y="0"/>
            <a:ext cx="2801215"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8">
            <a:extLst>
              <a:ext uri="{FF2B5EF4-FFF2-40B4-BE49-F238E27FC236}">
                <a16:creationId xmlns:a16="http://schemas.microsoft.com/office/drawing/2014/main" id="{8CB4640E-FAC9-631C-4D02-23705CDB495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78889"/>
          <a:stretch/>
        </p:blipFill>
        <p:spPr>
          <a:xfrm>
            <a:off x="-1" y="5410200"/>
            <a:ext cx="9182101" cy="1447799"/>
          </a:xfrm>
          <a:prstGeom prst="rect">
            <a:avLst/>
          </a:prstGeom>
        </p:spPr>
      </p:pic>
      <p:sp>
        <p:nvSpPr>
          <p:cNvPr id="4" name="Text Placeholder 3">
            <a:extLst>
              <a:ext uri="{FF2B5EF4-FFF2-40B4-BE49-F238E27FC236}">
                <a16:creationId xmlns:a16="http://schemas.microsoft.com/office/drawing/2014/main" id="{0412E7A7-F11A-CA62-CA78-440B33175C8A}"/>
              </a:ext>
            </a:extLst>
          </p:cNvPr>
          <p:cNvSpPr>
            <a:spLocks noGrp="1"/>
          </p:cNvSpPr>
          <p:nvPr>
            <p:ph type="body" sz="half" idx="2"/>
          </p:nvPr>
        </p:nvSpPr>
        <p:spPr>
          <a:xfrm>
            <a:off x="629840" y="-1"/>
            <a:ext cx="5186761" cy="6857998"/>
          </a:xfrm>
        </p:spPr>
        <p:txBody>
          <a:bodyPr anchor="ctr">
            <a:normAutofit/>
          </a:bodyPr>
          <a:lstStyle/>
          <a:p>
            <a:r>
              <a:rPr lang="en-US" sz="2200" i="1" dirty="0"/>
              <a:t>SPEAKER 1:  </a:t>
            </a:r>
          </a:p>
          <a:p>
            <a:r>
              <a:rPr lang="en-US" sz="2200" dirty="0"/>
              <a:t>We pray for all people struggling for the essentials of life – for food, clothing and shelter, but also for healthcare and education – we pray that every bowl and every belly might be filled, and that every child might have the hope that comes from learning and dreaming. </a:t>
            </a:r>
          </a:p>
          <a:p>
            <a:r>
              <a:rPr lang="en-US" sz="2200" dirty="0"/>
              <a:t>We pray for everyone who is oppressed or exploited in this time, and for victims of violence and trauma, that their wounds might be healed with peace, grace and justice. </a:t>
            </a:r>
          </a:p>
          <a:p>
            <a:r>
              <a:rPr lang="en-US" sz="2200" i="1" dirty="0"/>
              <a:t>SPEAKER 2: </a:t>
            </a:r>
          </a:p>
          <a:p>
            <a:r>
              <a:rPr lang="en-US" sz="2200" dirty="0"/>
              <a:t>We pray for our partners addressing extreme poverty in places like India, Sri Lanka, Indonesia and Timor-Leste. Give them hope and courage as they help the most </a:t>
            </a:r>
            <a:r>
              <a:rPr lang="en-US" sz="2200" dirty="0" err="1"/>
              <a:t>marginalised</a:t>
            </a:r>
            <a:r>
              <a:rPr lang="en-US" sz="2200" dirty="0"/>
              <a:t> people to overcome poverty and injustice. </a:t>
            </a:r>
            <a:endParaRPr lang="en-AU" sz="2200" dirty="0"/>
          </a:p>
        </p:txBody>
      </p:sp>
    </p:spTree>
    <p:extLst>
      <p:ext uri="{BB962C8B-B14F-4D97-AF65-F5344CB8AC3E}">
        <p14:creationId xmlns:p14="http://schemas.microsoft.com/office/powerpoint/2010/main" val="319606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F77057-4247-39DE-64B0-E36010777FDF}"/>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87" r="3516"/>
          <a:stretch/>
        </p:blipFill>
        <p:spPr>
          <a:xfrm>
            <a:off x="4051299" y="0"/>
            <a:ext cx="5130801" cy="6858000"/>
          </a:xfrm>
          <a:prstGeom prst="rect">
            <a:avLst/>
          </a:prstGeom>
        </p:spPr>
      </p:pic>
      <p:pic>
        <p:nvPicPr>
          <p:cNvPr id="9" name="Picture 8">
            <a:extLst>
              <a:ext uri="{FF2B5EF4-FFF2-40B4-BE49-F238E27FC236}">
                <a16:creationId xmlns:a16="http://schemas.microsoft.com/office/drawing/2014/main" id="{8CB4640E-FAC9-631C-4D02-23705CDB495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81296"/>
          <a:stretch/>
        </p:blipFill>
        <p:spPr>
          <a:xfrm>
            <a:off x="0" y="5575301"/>
            <a:ext cx="9182100" cy="1282699"/>
          </a:xfrm>
          <a:prstGeom prst="rect">
            <a:avLst/>
          </a:prstGeom>
        </p:spPr>
      </p:pic>
      <p:sp>
        <p:nvSpPr>
          <p:cNvPr id="8" name="Rectangle 7">
            <a:extLst>
              <a:ext uri="{FF2B5EF4-FFF2-40B4-BE49-F238E27FC236}">
                <a16:creationId xmlns:a16="http://schemas.microsoft.com/office/drawing/2014/main" id="{D9E4EB22-32FA-4216-74CA-98F4ECFF9166}"/>
              </a:ext>
              <a:ext uri="{C183D7F6-B498-43B3-948B-1728B52AA6E4}">
                <adec:decorative xmlns:adec="http://schemas.microsoft.com/office/drawing/2017/decorative" val="1"/>
              </a:ext>
            </a:extLst>
          </p:cNvPr>
          <p:cNvSpPr/>
          <p:nvPr/>
        </p:nvSpPr>
        <p:spPr>
          <a:xfrm>
            <a:off x="2768168" y="0"/>
            <a:ext cx="2801215"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0412E7A7-F11A-CA62-CA78-440B33175C8A}"/>
              </a:ext>
            </a:extLst>
          </p:cNvPr>
          <p:cNvSpPr>
            <a:spLocks noGrp="1"/>
          </p:cNvSpPr>
          <p:nvPr>
            <p:ph type="body" sz="half" idx="2"/>
          </p:nvPr>
        </p:nvSpPr>
        <p:spPr>
          <a:xfrm>
            <a:off x="629841" y="0"/>
            <a:ext cx="3246834" cy="6857999"/>
          </a:xfrm>
        </p:spPr>
        <p:txBody>
          <a:bodyPr anchor="ctr">
            <a:normAutofit/>
          </a:bodyPr>
          <a:lstStyle/>
          <a:p>
            <a:r>
              <a:rPr lang="en-US" sz="2200" i="1" dirty="0"/>
              <a:t>SPEAKER 3: </a:t>
            </a:r>
          </a:p>
          <a:p>
            <a:r>
              <a:rPr lang="en-US" sz="2200" dirty="0"/>
              <a:t>We pray for our partners across the Pacific who are fighting the impacts of disasters and the changing climate, at the same time as preparing their communities and building resilience to future disasters.  </a:t>
            </a:r>
          </a:p>
          <a:p>
            <a:r>
              <a:rPr lang="en-US" sz="2200" dirty="0"/>
              <a:t>May we learn from their example and play our part to address the threat of climate change. </a:t>
            </a:r>
            <a:endParaRPr lang="en-AU" sz="2200" dirty="0"/>
          </a:p>
        </p:txBody>
      </p:sp>
    </p:spTree>
    <p:extLst>
      <p:ext uri="{BB962C8B-B14F-4D97-AF65-F5344CB8AC3E}">
        <p14:creationId xmlns:p14="http://schemas.microsoft.com/office/powerpoint/2010/main" val="3640306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CB4640E-FAC9-631C-4D02-23705CDB495C}"/>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t="77634"/>
          <a:stretch/>
        </p:blipFill>
        <p:spPr>
          <a:xfrm>
            <a:off x="-3009897" y="5321300"/>
            <a:ext cx="12191998" cy="1536699"/>
          </a:xfrm>
          <a:prstGeom prst="rect">
            <a:avLst/>
          </a:prstGeom>
        </p:spPr>
      </p:pic>
      <p:sp>
        <p:nvSpPr>
          <p:cNvPr id="11" name="Picture Placeholder 10">
            <a:extLst>
              <a:ext uri="{FF2B5EF4-FFF2-40B4-BE49-F238E27FC236}">
                <a16:creationId xmlns:a16="http://schemas.microsoft.com/office/drawing/2014/main" id="{A43A006E-138B-4CA9-31E7-94487079709D}"/>
              </a:ext>
            </a:extLst>
          </p:cNvPr>
          <p:cNvSpPr>
            <a:spLocks noGrp="1"/>
          </p:cNvSpPr>
          <p:nvPr>
            <p:ph type="pic" idx="1"/>
          </p:nvPr>
        </p:nvSpPr>
        <p:spPr/>
      </p:sp>
      <p:pic>
        <p:nvPicPr>
          <p:cNvPr id="7" name="Picture 6">
            <a:extLst>
              <a:ext uri="{FF2B5EF4-FFF2-40B4-BE49-F238E27FC236}">
                <a16:creationId xmlns:a16="http://schemas.microsoft.com/office/drawing/2014/main" id="{76A23726-6E1A-3C21-9FD5-8944476C5A4C}"/>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250" r="12752"/>
          <a:stretch/>
        </p:blipFill>
        <p:spPr>
          <a:xfrm>
            <a:off x="5697342" y="-1"/>
            <a:ext cx="3474639" cy="6858000"/>
          </a:xfrm>
          <a:prstGeom prst="rect">
            <a:avLst/>
          </a:prstGeom>
        </p:spPr>
      </p:pic>
      <p:sp>
        <p:nvSpPr>
          <p:cNvPr id="12" name="Rectangle 11">
            <a:extLst>
              <a:ext uri="{FF2B5EF4-FFF2-40B4-BE49-F238E27FC236}">
                <a16:creationId xmlns:a16="http://schemas.microsoft.com/office/drawing/2014/main" id="{499CEDE5-491F-E6ED-05DE-0D1C7B917942}"/>
              </a:ext>
              <a:ext uri="{C183D7F6-B498-43B3-948B-1728B52AA6E4}">
                <adec:decorative xmlns:adec="http://schemas.microsoft.com/office/drawing/2017/decorative" val="1"/>
              </a:ext>
            </a:extLst>
          </p:cNvPr>
          <p:cNvSpPr/>
          <p:nvPr/>
        </p:nvSpPr>
        <p:spPr>
          <a:xfrm>
            <a:off x="4619990" y="0"/>
            <a:ext cx="2171336"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0EF482E8-EBF7-AD15-9A59-3691E71ECEFC}"/>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4687" t="81296"/>
          <a:stretch/>
        </p:blipFill>
        <p:spPr>
          <a:xfrm>
            <a:off x="-1" y="5575300"/>
            <a:ext cx="9182101" cy="1282699"/>
          </a:xfrm>
          <a:prstGeom prst="rect">
            <a:avLst/>
          </a:prstGeom>
        </p:spPr>
      </p:pic>
      <p:sp>
        <p:nvSpPr>
          <p:cNvPr id="4" name="Text Placeholder 3">
            <a:extLst>
              <a:ext uri="{FF2B5EF4-FFF2-40B4-BE49-F238E27FC236}">
                <a16:creationId xmlns:a16="http://schemas.microsoft.com/office/drawing/2014/main" id="{0412E7A7-F11A-CA62-CA78-440B33175C8A}"/>
              </a:ext>
            </a:extLst>
          </p:cNvPr>
          <p:cNvSpPr>
            <a:spLocks noGrp="1"/>
          </p:cNvSpPr>
          <p:nvPr>
            <p:ph type="body" sz="half" idx="2"/>
          </p:nvPr>
        </p:nvSpPr>
        <p:spPr>
          <a:xfrm>
            <a:off x="629840" y="1"/>
            <a:ext cx="5131001" cy="6857998"/>
          </a:xfrm>
        </p:spPr>
        <p:txBody>
          <a:bodyPr anchor="ctr">
            <a:noAutofit/>
          </a:bodyPr>
          <a:lstStyle/>
          <a:p>
            <a:r>
              <a:rPr lang="en-US" sz="2200" i="1" dirty="0"/>
              <a:t>SPEAKER 4: </a:t>
            </a:r>
          </a:p>
          <a:p>
            <a:r>
              <a:rPr lang="en-US" sz="2200" dirty="0"/>
              <a:t>We pray for our partners training and equipping the next generation of Christian leaders in places like Zimbabwe, South Sudan, Papua New Guinea and Fiji. Fill them with passion and creativity to be your hands and feet and spread hope in their communities.  </a:t>
            </a:r>
          </a:p>
          <a:p>
            <a:r>
              <a:rPr lang="en-US" sz="2200" i="1" dirty="0"/>
              <a:t>SPEAKER 5: </a:t>
            </a:r>
          </a:p>
          <a:p>
            <a:r>
              <a:rPr lang="en-US" sz="2200" dirty="0"/>
              <a:t>We pray for our partners raising up women in the church and community and leading a discussion on the biblical basis for gender equality and anti-violence. In the Pacific, where rates of men’s violence against women are among the highest in the world, we pray that our partners’ messages continue to cut through and change hearts. </a:t>
            </a:r>
            <a:endParaRPr lang="en-AU" sz="2200" dirty="0"/>
          </a:p>
        </p:txBody>
      </p:sp>
    </p:spTree>
    <p:extLst>
      <p:ext uri="{BB962C8B-B14F-4D97-AF65-F5344CB8AC3E}">
        <p14:creationId xmlns:p14="http://schemas.microsoft.com/office/powerpoint/2010/main" val="1328104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FFB2EFD-FCA4-4B6A-364F-2C3935F73B2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3797618"/>
            <a:ext cx="9190335" cy="3060382"/>
          </a:xfrm>
          <a:prstGeom prst="rect">
            <a:avLst/>
          </a:prstGeom>
        </p:spPr>
      </p:pic>
      <p:pic>
        <p:nvPicPr>
          <p:cNvPr id="9" name="Picture 8">
            <a:extLst>
              <a:ext uri="{FF2B5EF4-FFF2-40B4-BE49-F238E27FC236}">
                <a16:creationId xmlns:a16="http://schemas.microsoft.com/office/drawing/2014/main" id="{8CB4640E-FAC9-631C-4D02-23705CDB495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77634"/>
          <a:stretch/>
        </p:blipFill>
        <p:spPr>
          <a:xfrm>
            <a:off x="-3009897" y="5321300"/>
            <a:ext cx="12191998" cy="1536699"/>
          </a:xfrm>
          <a:prstGeom prst="rect">
            <a:avLst/>
          </a:prstGeom>
        </p:spPr>
      </p:pic>
      <p:sp>
        <p:nvSpPr>
          <p:cNvPr id="4" name="Text Placeholder 3">
            <a:extLst>
              <a:ext uri="{FF2B5EF4-FFF2-40B4-BE49-F238E27FC236}">
                <a16:creationId xmlns:a16="http://schemas.microsoft.com/office/drawing/2014/main" id="{0412E7A7-F11A-CA62-CA78-440B33175C8A}"/>
              </a:ext>
            </a:extLst>
          </p:cNvPr>
          <p:cNvSpPr>
            <a:spLocks noGrp="1"/>
          </p:cNvSpPr>
          <p:nvPr>
            <p:ph type="body" sz="half" idx="2"/>
          </p:nvPr>
        </p:nvSpPr>
        <p:spPr>
          <a:xfrm>
            <a:off x="389235" y="515937"/>
            <a:ext cx="8365530" cy="5403851"/>
          </a:xfrm>
        </p:spPr>
        <p:txBody>
          <a:bodyPr>
            <a:noAutofit/>
          </a:bodyPr>
          <a:lstStyle/>
          <a:p>
            <a:r>
              <a:rPr lang="en-US" sz="2200" i="1" dirty="0"/>
              <a:t>LEADER: </a:t>
            </a:r>
          </a:p>
          <a:p>
            <a:r>
              <a:rPr lang="en-US" sz="2200" dirty="0"/>
              <a:t>Lord God, we pray for UnitingWorld staff and partners, and the life-changing work that you are doing through our Christian family cross the globe.  </a:t>
            </a:r>
          </a:p>
          <a:p>
            <a:r>
              <a:rPr lang="en-US" sz="2200" dirty="0"/>
              <a:t>We pray for the courage to remain engaged with the messy, broken, beautiful world around us and that we would each find ways to play our part as the body of Christ – whether down the street or the other side of the world.  </a:t>
            </a:r>
          </a:p>
          <a:p>
            <a:r>
              <a:rPr lang="en-US" sz="2200" b="1" i="1" dirty="0">
                <a:solidFill>
                  <a:schemeClr val="accent4"/>
                </a:solidFill>
              </a:rPr>
              <a:t>Amen</a:t>
            </a:r>
            <a:endParaRPr lang="en-AU" sz="2200" b="1" dirty="0">
              <a:solidFill>
                <a:schemeClr val="accent4"/>
              </a:solidFill>
            </a:endParaRPr>
          </a:p>
        </p:txBody>
      </p:sp>
      <p:pic>
        <p:nvPicPr>
          <p:cNvPr id="5" name="Picture 4">
            <a:extLst>
              <a:ext uri="{FF2B5EF4-FFF2-40B4-BE49-F238E27FC236}">
                <a16:creationId xmlns:a16="http://schemas.microsoft.com/office/drawing/2014/main" id="{0EF482E8-EBF7-AD15-9A59-3691E71ECEFC}"/>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547" t="81296"/>
          <a:stretch/>
        </p:blipFill>
        <p:spPr>
          <a:xfrm>
            <a:off x="-17167" y="5575300"/>
            <a:ext cx="9199267" cy="1282699"/>
          </a:xfrm>
          <a:prstGeom prst="rect">
            <a:avLst/>
          </a:prstGeom>
        </p:spPr>
      </p:pic>
    </p:spTree>
    <p:extLst>
      <p:ext uri="{BB962C8B-B14F-4D97-AF65-F5344CB8AC3E}">
        <p14:creationId xmlns:p14="http://schemas.microsoft.com/office/powerpoint/2010/main" val="2041388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71E03AA9-63BF-9762-7B75-888D8812E1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469" r="15167"/>
          <a:stretch/>
        </p:blipFill>
        <p:spPr bwMode="auto">
          <a:xfrm>
            <a:off x="-1" y="0"/>
            <a:ext cx="9188335"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77B46D44-8D03-048C-EBA0-EF3F6A438092}"/>
              </a:ext>
            </a:extLst>
          </p:cNvPr>
          <p:cNvSpPr>
            <a:spLocks noGrp="1"/>
          </p:cNvSpPr>
          <p:nvPr>
            <p:ph type="ctrTitle"/>
          </p:nvPr>
        </p:nvSpPr>
        <p:spPr>
          <a:xfrm>
            <a:off x="1371600" y="393700"/>
            <a:ext cx="7772400" cy="1028700"/>
          </a:xfrm>
        </p:spPr>
        <p:txBody>
          <a:bodyPr/>
          <a:lstStyle/>
          <a:p>
            <a:r>
              <a:rPr lang="en-AU" b="1" dirty="0">
                <a:effectLst>
                  <a:outerShdw blurRad="38100" dist="38100" dir="2700000" algn="tl">
                    <a:srgbClr val="000000">
                      <a:alpha val="43137"/>
                    </a:srgbClr>
                  </a:outerShdw>
                </a:effectLst>
              </a:rPr>
              <a:t>Offering</a:t>
            </a:r>
          </a:p>
        </p:txBody>
      </p:sp>
      <p:sp>
        <p:nvSpPr>
          <p:cNvPr id="6" name="Subtitle 5">
            <a:extLst>
              <a:ext uri="{FF2B5EF4-FFF2-40B4-BE49-F238E27FC236}">
                <a16:creationId xmlns:a16="http://schemas.microsoft.com/office/drawing/2014/main" id="{3417F6FF-53EC-DFA1-55B8-8ADEAAFDB1C5}"/>
              </a:ext>
            </a:extLst>
          </p:cNvPr>
          <p:cNvSpPr>
            <a:spLocks noGrp="1"/>
          </p:cNvSpPr>
          <p:nvPr>
            <p:ph type="subTitle" idx="1"/>
          </p:nvPr>
        </p:nvSpPr>
        <p:spPr>
          <a:xfrm>
            <a:off x="0" y="4927600"/>
            <a:ext cx="9188334" cy="1930400"/>
          </a:xfrm>
          <a:solidFill>
            <a:srgbClr val="000000"/>
          </a:solidFill>
          <a:ln>
            <a:noFill/>
          </a:ln>
          <a:effectLst/>
        </p:spPr>
        <p:txBody>
          <a:bodyPr anchor="t">
            <a:normAutofit/>
          </a:bodyPr>
          <a:lstStyle/>
          <a:p>
            <a:r>
              <a:rPr lang="en-US" i="0" dirty="0">
                <a:effectLst/>
              </a:rPr>
              <a:t>Every one of us has a role to play </a:t>
            </a:r>
            <a:br>
              <a:rPr lang="en-US" i="0" dirty="0">
                <a:effectLst/>
              </a:rPr>
            </a:br>
            <a:r>
              <a:rPr lang="en-US" i="0" dirty="0">
                <a:effectLst/>
              </a:rPr>
              <a:t>alongside our church partners.</a:t>
            </a:r>
          </a:p>
          <a:p>
            <a:r>
              <a:rPr lang="en-US" i="0" u="none" strike="noStrike" dirty="0">
                <a:effectLst/>
              </a:rPr>
              <a:t>Your gift will be used with care, resourcing our partners to transform lives and communities.  </a:t>
            </a:r>
            <a:r>
              <a:rPr lang="en-US" i="0" dirty="0">
                <a:effectLst/>
              </a:rPr>
              <a:t>​</a:t>
            </a:r>
            <a:endParaRPr lang="en-AU" dirty="0"/>
          </a:p>
        </p:txBody>
      </p:sp>
      <p:pic>
        <p:nvPicPr>
          <p:cNvPr id="8" name="Picture 7">
            <a:extLst>
              <a:ext uri="{FF2B5EF4-FFF2-40B4-BE49-F238E27FC236}">
                <a16:creationId xmlns:a16="http://schemas.microsoft.com/office/drawing/2014/main" id="{15FFB84B-22F1-3B15-2313-68DDFE0B064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5000" t="81296"/>
          <a:stretch/>
        </p:blipFill>
        <p:spPr>
          <a:xfrm>
            <a:off x="44334" y="5575301"/>
            <a:ext cx="9144000" cy="1282699"/>
          </a:xfrm>
          <a:prstGeom prst="rect">
            <a:avLst/>
          </a:prstGeom>
        </p:spPr>
      </p:pic>
    </p:spTree>
    <p:extLst>
      <p:ext uri="{BB962C8B-B14F-4D97-AF65-F5344CB8AC3E}">
        <p14:creationId xmlns:p14="http://schemas.microsoft.com/office/powerpoint/2010/main" val="38398910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2975E3-CC6D-83E5-A5E3-FD7E12CA4039}"/>
              </a:ext>
            </a:extLst>
          </p:cNvPr>
          <p:cNvSpPr>
            <a:spLocks noGrp="1"/>
          </p:cNvSpPr>
          <p:nvPr>
            <p:ph type="title"/>
          </p:nvPr>
        </p:nvSpPr>
        <p:spPr/>
        <p:txBody>
          <a:bodyPr/>
          <a:lstStyle/>
          <a:p>
            <a:r>
              <a:rPr lang="en-AU" dirty="0"/>
              <a:t>Dedication of Offering</a:t>
            </a:r>
          </a:p>
        </p:txBody>
      </p:sp>
      <p:sp>
        <p:nvSpPr>
          <p:cNvPr id="7" name="Text Placeholder 6">
            <a:extLst>
              <a:ext uri="{FF2B5EF4-FFF2-40B4-BE49-F238E27FC236}">
                <a16:creationId xmlns:a16="http://schemas.microsoft.com/office/drawing/2014/main" id="{2B31DD83-1716-21F5-1AD2-7509BF211BF4}"/>
              </a:ext>
            </a:extLst>
          </p:cNvPr>
          <p:cNvSpPr>
            <a:spLocks noGrp="1"/>
          </p:cNvSpPr>
          <p:nvPr>
            <p:ph type="body" sz="half" idx="2"/>
          </p:nvPr>
        </p:nvSpPr>
        <p:spPr>
          <a:xfrm>
            <a:off x="629840" y="1332572"/>
            <a:ext cx="7886700" cy="5068228"/>
          </a:xfrm>
        </p:spPr>
        <p:txBody>
          <a:bodyPr>
            <a:normAutofit/>
          </a:bodyPr>
          <a:lstStyle/>
          <a:p>
            <a:r>
              <a:rPr lang="en-US" i="1" dirty="0"/>
              <a:t>LEADER:</a:t>
            </a:r>
          </a:p>
          <a:p>
            <a:r>
              <a:rPr lang="en-US" dirty="0"/>
              <a:t>Loving God, we join today in celebration of your work in your world. We give you thanks for all the people reaching out in love and compassion in your name, and for the countless more acts of grace and works of your Spirit that go unnoticed. </a:t>
            </a:r>
          </a:p>
          <a:p>
            <a:r>
              <a:rPr lang="en-US" dirty="0"/>
              <a:t>We give you thanks, too, for calling us to be part of this story, participants by word and deed in the work of making your Kingdom known to all. </a:t>
            </a:r>
          </a:p>
          <a:p>
            <a:r>
              <a:rPr lang="en-US" dirty="0"/>
              <a:t>We give thanks for all those who have gone before us and championed this work, and those who stitched our call to support the global church into the Uniting Church's founding documents. </a:t>
            </a:r>
            <a:endParaRPr lang="en-AU" dirty="0"/>
          </a:p>
        </p:txBody>
      </p:sp>
    </p:spTree>
    <p:extLst>
      <p:ext uri="{BB962C8B-B14F-4D97-AF65-F5344CB8AC3E}">
        <p14:creationId xmlns:p14="http://schemas.microsoft.com/office/powerpoint/2010/main" val="1849762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B31DD83-1716-21F5-1AD2-7509BF211BF4}"/>
              </a:ext>
            </a:extLst>
          </p:cNvPr>
          <p:cNvSpPr>
            <a:spLocks noGrp="1"/>
          </p:cNvSpPr>
          <p:nvPr>
            <p:ph type="body" sz="half" idx="2"/>
          </p:nvPr>
        </p:nvSpPr>
        <p:spPr/>
        <p:txBody>
          <a:bodyPr>
            <a:normAutofit/>
          </a:bodyPr>
          <a:lstStyle/>
          <a:p>
            <a:r>
              <a:rPr lang="en-US" dirty="0"/>
              <a:t>And as part of our response to that call, we bring these gifts, and with them, we recommit ourselves into your service. </a:t>
            </a:r>
          </a:p>
          <a:p>
            <a:r>
              <a:rPr lang="en-US" dirty="0"/>
              <a:t>Use our money and ourselves, here in our local community, and throughout your world. </a:t>
            </a:r>
          </a:p>
          <a:p>
            <a:r>
              <a:rPr lang="en-US" dirty="0"/>
              <a:t>For we ask in the name of our risen Lord, Jesus Christ.</a:t>
            </a:r>
          </a:p>
          <a:p>
            <a:r>
              <a:rPr lang="en-US" b="1" i="1" dirty="0">
                <a:solidFill>
                  <a:schemeClr val="accent4"/>
                </a:solidFill>
              </a:rPr>
              <a:t>Amen </a:t>
            </a:r>
            <a:endParaRPr lang="en-AU" b="1" i="1" dirty="0">
              <a:solidFill>
                <a:schemeClr val="accent4"/>
              </a:solidFill>
            </a:endParaRPr>
          </a:p>
        </p:txBody>
      </p:sp>
      <p:pic>
        <p:nvPicPr>
          <p:cNvPr id="16" name="Picture 15" descr="A picture containing person, posing&#10;&#10;Description automatically generated">
            <a:extLst>
              <a:ext uri="{FF2B5EF4-FFF2-40B4-BE49-F238E27FC236}">
                <a16:creationId xmlns:a16="http://schemas.microsoft.com/office/drawing/2014/main" id="{1B89B71C-3BE8-C2DD-A7AE-6493848656F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8752"/>
          <a:stretch/>
        </p:blipFill>
        <p:spPr>
          <a:xfrm>
            <a:off x="5111347" y="2457450"/>
            <a:ext cx="4070753" cy="4399749"/>
          </a:xfrm>
          <a:prstGeom prst="rect">
            <a:avLst/>
          </a:prstGeom>
        </p:spPr>
      </p:pic>
      <p:pic>
        <p:nvPicPr>
          <p:cNvPr id="12" name="Picture 11">
            <a:extLst>
              <a:ext uri="{FF2B5EF4-FFF2-40B4-BE49-F238E27FC236}">
                <a16:creationId xmlns:a16="http://schemas.microsoft.com/office/drawing/2014/main" id="{8D26054B-1681-0D48-8EA7-6802EED2B127}"/>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81296"/>
          <a:stretch/>
        </p:blipFill>
        <p:spPr>
          <a:xfrm>
            <a:off x="-1" y="5575300"/>
            <a:ext cx="9182101" cy="1282699"/>
          </a:xfrm>
          <a:prstGeom prst="rect">
            <a:avLst/>
          </a:prstGeom>
        </p:spPr>
      </p:pic>
    </p:spTree>
    <p:extLst>
      <p:ext uri="{BB962C8B-B14F-4D97-AF65-F5344CB8AC3E}">
        <p14:creationId xmlns:p14="http://schemas.microsoft.com/office/powerpoint/2010/main" val="6066635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9367-7D68-DCA9-EFC3-DCD2E7D27F39}"/>
              </a:ext>
            </a:extLst>
          </p:cNvPr>
          <p:cNvSpPr>
            <a:spLocks noGrp="1"/>
          </p:cNvSpPr>
          <p:nvPr>
            <p:ph type="title"/>
          </p:nvPr>
        </p:nvSpPr>
        <p:spPr/>
        <p:txBody>
          <a:bodyPr/>
          <a:lstStyle/>
          <a:p>
            <a:r>
              <a:rPr lang="en-AU" dirty="0"/>
              <a:t>A Sending Blessing </a:t>
            </a:r>
          </a:p>
        </p:txBody>
      </p:sp>
      <p:sp>
        <p:nvSpPr>
          <p:cNvPr id="4" name="Text Placeholder 3">
            <a:extLst>
              <a:ext uri="{FF2B5EF4-FFF2-40B4-BE49-F238E27FC236}">
                <a16:creationId xmlns:a16="http://schemas.microsoft.com/office/drawing/2014/main" id="{6C41D8B7-486A-38D7-C8DE-998C3A66C1BC}"/>
              </a:ext>
            </a:extLst>
          </p:cNvPr>
          <p:cNvSpPr>
            <a:spLocks noGrp="1"/>
          </p:cNvSpPr>
          <p:nvPr>
            <p:ph type="body" sz="half" idx="2"/>
          </p:nvPr>
        </p:nvSpPr>
        <p:spPr>
          <a:xfrm>
            <a:off x="629840" y="1332572"/>
            <a:ext cx="3942160" cy="4515335"/>
          </a:xfrm>
        </p:spPr>
        <p:txBody>
          <a:bodyPr anchor="ctr">
            <a:normAutofit/>
          </a:bodyPr>
          <a:lstStyle/>
          <a:p>
            <a:pPr algn="l" rtl="0" fontAlgn="base"/>
            <a:r>
              <a:rPr lang="en-US" b="0" i="0" u="none" strike="noStrike" dirty="0">
                <a:solidFill>
                  <a:srgbClr val="FFFFFF"/>
                </a:solidFill>
                <a:effectLst/>
              </a:rPr>
              <a:t>May God bless us with a spirit of solidarity to fight together against poverty, injustice, social inequality and environmental damage. </a:t>
            </a:r>
          </a:p>
          <a:p>
            <a:pPr algn="l" rtl="0" fontAlgn="base"/>
            <a:r>
              <a:rPr lang="en-US" b="0" i="0" u="none" strike="noStrike" dirty="0">
                <a:solidFill>
                  <a:srgbClr val="FFFFFF"/>
                </a:solidFill>
                <a:effectLst/>
              </a:rPr>
              <a:t>May God bless us with the spirit of courage to improve, renew and transform the social order that has lost its conscience because of greed and selfishness. </a:t>
            </a:r>
            <a:endParaRPr lang="en-AU" dirty="0"/>
          </a:p>
        </p:txBody>
      </p:sp>
      <p:pic>
        <p:nvPicPr>
          <p:cNvPr id="8" name="Picture 7" descr="A person and person posing for a photo&#10;&#10;Description automatically generated with medium confidence">
            <a:extLst>
              <a:ext uri="{FF2B5EF4-FFF2-40B4-BE49-F238E27FC236}">
                <a16:creationId xmlns:a16="http://schemas.microsoft.com/office/drawing/2014/main" id="{F6BF16C3-D588-0882-CD0B-9FDC939D18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5042" y="1332572"/>
            <a:ext cx="4731490" cy="4731490"/>
          </a:xfrm>
          <a:prstGeom prst="rect">
            <a:avLst/>
          </a:prstGeom>
        </p:spPr>
      </p:pic>
      <p:pic>
        <p:nvPicPr>
          <p:cNvPr id="9" name="Picture 8">
            <a:extLst>
              <a:ext uri="{FF2B5EF4-FFF2-40B4-BE49-F238E27FC236}">
                <a16:creationId xmlns:a16="http://schemas.microsoft.com/office/drawing/2014/main" id="{1DF7A6B6-0A94-1608-C5B0-9D066D24631A}"/>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81296"/>
          <a:stretch/>
        </p:blipFill>
        <p:spPr>
          <a:xfrm>
            <a:off x="-1" y="5575300"/>
            <a:ext cx="9182101" cy="1282699"/>
          </a:xfrm>
          <a:prstGeom prst="rect">
            <a:avLst/>
          </a:prstGeom>
        </p:spPr>
      </p:pic>
    </p:spTree>
    <p:extLst>
      <p:ext uri="{BB962C8B-B14F-4D97-AF65-F5344CB8AC3E}">
        <p14:creationId xmlns:p14="http://schemas.microsoft.com/office/powerpoint/2010/main" val="1558104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90DCCE04-601C-7C70-04DB-FF46863A738B}"/>
              </a:ext>
            </a:extLst>
          </p:cNvPr>
          <p:cNvSpPr>
            <a:spLocks noGrp="1"/>
          </p:cNvSpPr>
          <p:nvPr>
            <p:ph sz="half" idx="2"/>
          </p:nvPr>
        </p:nvSpPr>
        <p:spPr/>
        <p:txBody>
          <a:bodyPr>
            <a:normAutofit/>
          </a:bodyPr>
          <a:lstStyle/>
          <a:p>
            <a:endParaRPr lang="en-AU"/>
          </a:p>
        </p:txBody>
      </p:sp>
      <p:pic>
        <p:nvPicPr>
          <p:cNvPr id="14" name="Picture 13" descr="A picture containing text&#10;&#10;Description automatically generated">
            <a:extLst>
              <a:ext uri="{FF2B5EF4-FFF2-40B4-BE49-F238E27FC236}">
                <a16:creationId xmlns:a16="http://schemas.microsoft.com/office/drawing/2014/main" id="{437DCCFA-198B-9721-0240-00A0D36854C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675" r="5697"/>
          <a:stretch/>
        </p:blipFill>
        <p:spPr>
          <a:xfrm>
            <a:off x="4389917" y="0"/>
            <a:ext cx="4796614" cy="6858000"/>
          </a:xfrm>
          <a:prstGeom prst="rect">
            <a:avLst/>
          </a:prstGeom>
        </p:spPr>
      </p:pic>
      <p:sp>
        <p:nvSpPr>
          <p:cNvPr id="18" name="Rectangle 17">
            <a:extLst>
              <a:ext uri="{FF2B5EF4-FFF2-40B4-BE49-F238E27FC236}">
                <a16:creationId xmlns:a16="http://schemas.microsoft.com/office/drawing/2014/main" id="{383BB11D-041D-0972-DBF5-35CE75127B55}"/>
              </a:ext>
              <a:ext uri="{C183D7F6-B498-43B3-948B-1728B52AA6E4}">
                <adec:decorative xmlns:adec="http://schemas.microsoft.com/office/drawing/2017/decorative" val="1"/>
              </a:ext>
            </a:extLst>
          </p:cNvPr>
          <p:cNvSpPr/>
          <p:nvPr/>
        </p:nvSpPr>
        <p:spPr>
          <a:xfrm>
            <a:off x="3019427" y="0"/>
            <a:ext cx="2801215" cy="6858000"/>
          </a:xfrm>
          <a:prstGeom prst="rect">
            <a:avLst/>
          </a:prstGeom>
          <a:gradFill>
            <a:gsLst>
              <a:gs pos="49000">
                <a:srgbClr val="000000"/>
              </a:gs>
              <a:gs pos="0">
                <a:schemeClr val="tx1"/>
              </a:gs>
              <a:gs pos="0">
                <a:srgbClr val="000000"/>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7" name="Picture 16">
            <a:extLst>
              <a:ext uri="{FF2B5EF4-FFF2-40B4-BE49-F238E27FC236}">
                <a16:creationId xmlns:a16="http://schemas.microsoft.com/office/drawing/2014/main" id="{8FF342F2-FE2D-63D1-6D3C-CDACD32B0AE4}"/>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4687" t="81296"/>
          <a:stretch/>
        </p:blipFill>
        <p:spPr>
          <a:xfrm>
            <a:off x="4430" y="5575301"/>
            <a:ext cx="9182101" cy="1282699"/>
          </a:xfrm>
          <a:prstGeom prst="rect">
            <a:avLst/>
          </a:prstGeom>
        </p:spPr>
      </p:pic>
      <p:sp>
        <p:nvSpPr>
          <p:cNvPr id="4" name="Text Placeholder 3">
            <a:extLst>
              <a:ext uri="{FF2B5EF4-FFF2-40B4-BE49-F238E27FC236}">
                <a16:creationId xmlns:a16="http://schemas.microsoft.com/office/drawing/2014/main" id="{6C41D8B7-486A-38D7-C8DE-998C3A66C1BC}"/>
              </a:ext>
            </a:extLst>
          </p:cNvPr>
          <p:cNvSpPr>
            <a:spLocks noGrp="1"/>
          </p:cNvSpPr>
          <p:nvPr>
            <p:ph sz="half" idx="1"/>
          </p:nvPr>
        </p:nvSpPr>
        <p:spPr>
          <a:xfrm>
            <a:off x="628650" y="0"/>
            <a:ext cx="3886200" cy="6858000"/>
          </a:xfrm>
        </p:spPr>
        <p:txBody>
          <a:bodyPr anchor="ctr">
            <a:normAutofit/>
          </a:bodyPr>
          <a:lstStyle/>
          <a:p>
            <a:pPr marL="0" indent="0" algn="l" rtl="0" fontAlgn="base">
              <a:buNone/>
            </a:pPr>
            <a:r>
              <a:rPr lang="en-US" sz="2400" b="0" i="0" u="none" strike="noStrike" dirty="0">
                <a:solidFill>
                  <a:srgbClr val="FFFFFF"/>
                </a:solidFill>
                <a:effectLst/>
              </a:rPr>
              <a:t>May God bless us with a spirit of gentleness to hear and understand the voices of those who are oppressed, left behind and pushed aside by the bustle of worldly pride. </a:t>
            </a:r>
          </a:p>
          <a:p>
            <a:pPr marL="0" indent="0" algn="l" rtl="0" fontAlgn="base">
              <a:buNone/>
            </a:pPr>
            <a:r>
              <a:rPr lang="en-US" sz="2400" b="0" i="0" u="none" strike="noStrike" dirty="0">
                <a:solidFill>
                  <a:srgbClr val="FFFFFF"/>
                </a:solidFill>
                <a:effectLst/>
              </a:rPr>
              <a:t>May God bless us with a spirit of peace amidst the difficulties and challenges of the world so that we can continue to be God’s witnesses who radiate love, generosity, forgiveness and hope. </a:t>
            </a:r>
          </a:p>
          <a:p>
            <a:pPr marL="0" indent="0" algn="l" rtl="0" fontAlgn="base">
              <a:buNone/>
            </a:pPr>
            <a:r>
              <a:rPr lang="en-US" sz="2400" b="0" i="0" u="none" strike="noStrike" dirty="0">
                <a:solidFill>
                  <a:srgbClr val="FFFFFF"/>
                </a:solidFill>
                <a:effectLst/>
              </a:rPr>
              <a:t>In the name of Christ. </a:t>
            </a:r>
          </a:p>
          <a:p>
            <a:pPr marL="0" indent="0" algn="l" rtl="0" fontAlgn="base">
              <a:buNone/>
            </a:pPr>
            <a:r>
              <a:rPr lang="en-US" sz="2400" b="1" i="1" dirty="0">
                <a:solidFill>
                  <a:schemeClr val="accent4"/>
                </a:solidFill>
              </a:rPr>
              <a:t>Amen</a:t>
            </a:r>
            <a:endParaRPr lang="en-AU" sz="2400" b="1" i="1" dirty="0">
              <a:solidFill>
                <a:schemeClr val="accent4"/>
              </a:solidFill>
            </a:endParaRPr>
          </a:p>
        </p:txBody>
      </p:sp>
    </p:spTree>
    <p:extLst>
      <p:ext uri="{BB962C8B-B14F-4D97-AF65-F5344CB8AC3E}">
        <p14:creationId xmlns:p14="http://schemas.microsoft.com/office/powerpoint/2010/main" val="1868575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2E9391-4E15-40F7-C498-D04FD9994614}"/>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29522" r="21"/>
          <a:stretch/>
        </p:blipFill>
        <p:spPr>
          <a:xfrm>
            <a:off x="1" y="0"/>
            <a:ext cx="9191458" cy="6848863"/>
          </a:xfrm>
          <a:prstGeom prst="rect">
            <a:avLst/>
          </a:prstGeom>
        </p:spPr>
      </p:pic>
      <p:sp>
        <p:nvSpPr>
          <p:cNvPr id="3" name="Subtitle 2"/>
          <p:cNvSpPr>
            <a:spLocks noGrp="1"/>
          </p:cNvSpPr>
          <p:nvPr>
            <p:ph type="subTitle" idx="1"/>
          </p:nvPr>
        </p:nvSpPr>
        <p:spPr>
          <a:xfrm>
            <a:off x="170120" y="2781786"/>
            <a:ext cx="4210494" cy="2375005"/>
          </a:xfrm>
        </p:spPr>
        <p:txBody>
          <a:bodyPr>
            <a:noAutofit/>
          </a:bodyPr>
          <a:lstStyle/>
          <a:p>
            <a:r>
              <a:rPr lang="en-US" sz="2200" dirty="0"/>
              <a:t>Thank you for </a:t>
            </a:r>
            <a:br>
              <a:rPr lang="en-US" sz="2200" dirty="0"/>
            </a:br>
            <a:r>
              <a:rPr lang="en-US" sz="2200" dirty="0"/>
              <a:t>celebrating with us! ​</a:t>
            </a:r>
          </a:p>
          <a:p>
            <a:r>
              <a:rPr lang="en-US" sz="2200" dirty="0"/>
              <a:t>To give online and find out </a:t>
            </a:r>
            <a:br>
              <a:rPr lang="en-US" sz="2200" dirty="0"/>
            </a:br>
            <a:r>
              <a:rPr lang="en-US" sz="2200" dirty="0"/>
              <a:t>more about UnitingWorld </a:t>
            </a:r>
            <a:br>
              <a:rPr lang="en-US" sz="2200" dirty="0"/>
            </a:br>
            <a:r>
              <a:rPr lang="en-US" sz="2200" dirty="0"/>
              <a:t>and our partners, please visit</a:t>
            </a:r>
            <a:br>
              <a:rPr lang="en-US" dirty="0"/>
            </a:br>
            <a:r>
              <a:rPr lang="en-US" sz="2200" u="sng" dirty="0"/>
              <a:t>www.unitingworld.org.au/sunday​</a:t>
            </a:r>
          </a:p>
        </p:txBody>
      </p:sp>
      <p:pic>
        <p:nvPicPr>
          <p:cNvPr id="13" name="Picture 12">
            <a:extLst>
              <a:ext uri="{FF2B5EF4-FFF2-40B4-BE49-F238E27FC236}">
                <a16:creationId xmlns:a16="http://schemas.microsoft.com/office/drawing/2014/main" id="{3A773DAB-4EBC-0EBB-A2F1-D2ABCDAE799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120" y="259800"/>
            <a:ext cx="4316820" cy="2521985"/>
          </a:xfrm>
          <a:prstGeom prst="rect">
            <a:avLst/>
          </a:prstGeom>
        </p:spPr>
      </p:pic>
      <p:pic>
        <p:nvPicPr>
          <p:cNvPr id="5" name="Picture 4" descr="Logo&#10;&#10;Description automatically generated with medium confidence">
            <a:extLst>
              <a:ext uri="{FF2B5EF4-FFF2-40B4-BE49-F238E27FC236}">
                <a16:creationId xmlns:a16="http://schemas.microsoft.com/office/drawing/2014/main" id="{E37B527F-48EF-2D8F-3607-A7A0D7DF1C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119" y="5411973"/>
            <a:ext cx="4043370" cy="1002078"/>
          </a:xfrm>
          <a:prstGeom prst="rect">
            <a:avLst/>
          </a:prstGeom>
        </p:spPr>
      </p:pic>
    </p:spTree>
    <p:extLst>
      <p:ext uri="{BB962C8B-B14F-4D97-AF65-F5344CB8AC3E}">
        <p14:creationId xmlns:p14="http://schemas.microsoft.com/office/powerpoint/2010/main" val="20012456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1304</TotalTime>
  <Words>1980</Words>
  <Application>Microsoft Office PowerPoint</Application>
  <PresentationFormat>On-screen Show (4:3)</PresentationFormat>
  <Paragraphs>107</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PowerPoint Presentation</vt:lpstr>
      <vt:lpstr>Acknowledging Country</vt:lpstr>
      <vt:lpstr>Call to worship</vt:lpstr>
      <vt:lpstr>PowerPoint Presentation</vt:lpstr>
      <vt:lpstr>Call to worship</vt:lpstr>
      <vt:lpstr>Welcome to UnitingWorld Sunday</vt:lpstr>
      <vt:lpstr>PowerPoint Presentation</vt:lpstr>
      <vt:lpstr>PowerPoint Presentation</vt:lpstr>
      <vt:lpstr>Prayer</vt:lpstr>
      <vt:lpstr>PowerPoint Presentation</vt:lpstr>
      <vt:lpstr>PowerPoint Presentation</vt:lpstr>
      <vt:lpstr>Song</vt:lpstr>
      <vt:lpstr>Kids’ Talk</vt:lpstr>
      <vt:lpstr>PowerPoint Presentation</vt:lpstr>
      <vt:lpstr>Song</vt:lpstr>
      <vt:lpstr>1 Corinthians 12:12-27</vt:lpstr>
      <vt:lpstr>PowerPoint Presentation</vt:lpstr>
      <vt:lpstr>PowerPoint Presentation</vt:lpstr>
      <vt:lpstr>Sermon </vt:lpstr>
      <vt:lpstr>Song</vt:lpstr>
      <vt:lpstr>Prayers of Intercession</vt:lpstr>
      <vt:lpstr>PowerPoint Presentation</vt:lpstr>
      <vt:lpstr>PowerPoint Presentation</vt:lpstr>
      <vt:lpstr>PowerPoint Presentation</vt:lpstr>
      <vt:lpstr>PowerPoint Presentation</vt:lpstr>
      <vt:lpstr>Offering</vt:lpstr>
      <vt:lpstr>Dedication of Offering</vt:lpstr>
      <vt:lpstr>PowerPoint Presentation</vt:lpstr>
      <vt:lpstr>A Sending Blessing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Stephanie Uhlmann</cp:lastModifiedBy>
  <cp:revision>3</cp:revision>
  <dcterms:created xsi:type="dcterms:W3CDTF">2023-04-11T06:01:14Z</dcterms:created>
  <dcterms:modified xsi:type="dcterms:W3CDTF">2023-04-19T00:40:37Z</dcterms:modified>
</cp:coreProperties>
</file>