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90" r:id="rId5"/>
    <p:sldId id="301" r:id="rId6"/>
    <p:sldId id="291" r:id="rId7"/>
    <p:sldId id="261" r:id="rId8"/>
    <p:sldId id="264" r:id="rId9"/>
    <p:sldId id="265" r:id="rId10"/>
    <p:sldId id="262" r:id="rId11"/>
    <p:sldId id="288" r:id="rId12"/>
    <p:sldId id="263" r:id="rId13"/>
    <p:sldId id="266" r:id="rId14"/>
    <p:sldId id="267" r:id="rId15"/>
    <p:sldId id="269" r:id="rId16"/>
    <p:sldId id="268" r:id="rId17"/>
    <p:sldId id="296" r:id="rId18"/>
    <p:sldId id="302" r:id="rId19"/>
    <p:sldId id="297" r:id="rId20"/>
    <p:sldId id="272" r:id="rId21"/>
    <p:sldId id="298" r:id="rId22"/>
    <p:sldId id="274" r:id="rId23"/>
    <p:sldId id="275" r:id="rId24"/>
    <p:sldId id="278" r:id="rId25"/>
    <p:sldId id="281" r:id="rId26"/>
    <p:sldId id="282" r:id="rId27"/>
    <p:sldId id="300" r:id="rId28"/>
    <p:sldId id="295" r:id="rId29"/>
    <p:sldId id="303" r:id="rId30"/>
    <p:sldId id="304" r:id="rId31"/>
    <p:sldId id="28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000"/>
    <a:srgbClr val="000000"/>
    <a:srgbClr val="DDDD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B5F4AC-88A5-46F7-B1C5-D8D3802F055C}" v="9" dt="2025-04-30T06:27:09.7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75" d="100"/>
          <a:sy n="75" d="100"/>
        </p:scale>
        <p:origin x="2304" y="9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Uhlmann" userId="49d03370-640d-400e-b034-1c88f63afafb" providerId="ADAL" clId="{E3B5F4AC-88A5-46F7-B1C5-D8D3802F055C}"/>
    <pc:docChg chg="undo custSel addSld delSld modSld sldOrd">
      <pc:chgData name="Stephanie Uhlmann" userId="49d03370-640d-400e-b034-1c88f63afafb" providerId="ADAL" clId="{E3B5F4AC-88A5-46F7-B1C5-D8D3802F055C}" dt="2025-04-30T06:35:41.045" v="565" actId="14100"/>
      <pc:docMkLst>
        <pc:docMk/>
      </pc:docMkLst>
      <pc:sldChg chg="modSp mod modClrScheme chgLayout">
        <pc:chgData name="Stephanie Uhlmann" userId="49d03370-640d-400e-b034-1c88f63afafb" providerId="ADAL" clId="{E3B5F4AC-88A5-46F7-B1C5-D8D3802F055C}" dt="2025-04-30T04:26:55.316" v="28" actId="113"/>
        <pc:sldMkLst>
          <pc:docMk/>
          <pc:sldMk cId="629116786" sldId="257"/>
        </pc:sldMkLst>
        <pc:spChg chg="mod ord">
          <ac:chgData name="Stephanie Uhlmann" userId="49d03370-640d-400e-b034-1c88f63afafb" providerId="ADAL" clId="{E3B5F4AC-88A5-46F7-B1C5-D8D3802F055C}" dt="2025-04-30T04:26:49.134" v="27" actId="700"/>
          <ac:spMkLst>
            <pc:docMk/>
            <pc:sldMk cId="629116786" sldId="257"/>
            <ac:spMk id="2" creationId="{A7CEE229-37CF-51B1-66D4-CC5423763C47}"/>
          </ac:spMkLst>
        </pc:spChg>
        <pc:spChg chg="mod ord">
          <ac:chgData name="Stephanie Uhlmann" userId="49d03370-640d-400e-b034-1c88f63afafb" providerId="ADAL" clId="{E3B5F4AC-88A5-46F7-B1C5-D8D3802F055C}" dt="2025-04-30T04:26:55.316" v="28" actId="113"/>
          <ac:spMkLst>
            <pc:docMk/>
            <pc:sldMk cId="629116786" sldId="257"/>
            <ac:spMk id="4" creationId="{11FA24E7-1E59-FB81-A60F-9848B4E5D482}"/>
          </ac:spMkLst>
        </pc:spChg>
        <pc:spChg chg="mod">
          <ac:chgData name="Stephanie Uhlmann" userId="49d03370-640d-400e-b034-1c88f63afafb" providerId="ADAL" clId="{E3B5F4AC-88A5-46F7-B1C5-D8D3802F055C}" dt="2025-04-30T04:26:43.430" v="17" actId="1076"/>
          <ac:spMkLst>
            <pc:docMk/>
            <pc:sldMk cId="629116786" sldId="257"/>
            <ac:spMk id="5" creationId="{DBFD1E36-C735-E0B2-1B9E-1D4D8207C448}"/>
          </ac:spMkLst>
        </pc:spChg>
        <pc:picChg chg="mod ord">
          <ac:chgData name="Stephanie Uhlmann" userId="49d03370-640d-400e-b034-1c88f63afafb" providerId="ADAL" clId="{E3B5F4AC-88A5-46F7-B1C5-D8D3802F055C}" dt="2025-04-30T04:26:49.134" v="27" actId="700"/>
          <ac:picMkLst>
            <pc:docMk/>
            <pc:sldMk cId="629116786" sldId="257"/>
            <ac:picMk id="1026" creationId="{E4A38942-0849-B5A7-F81E-8C88DC1EC9F2}"/>
          </ac:picMkLst>
        </pc:picChg>
      </pc:sldChg>
      <pc:sldChg chg="modSp mod">
        <pc:chgData name="Stephanie Uhlmann" userId="49d03370-640d-400e-b034-1c88f63afafb" providerId="ADAL" clId="{E3B5F4AC-88A5-46F7-B1C5-D8D3802F055C}" dt="2025-04-30T06:27:46.439" v="547" actId="255"/>
        <pc:sldMkLst>
          <pc:docMk/>
          <pc:sldMk cId="3234641418" sldId="258"/>
        </pc:sldMkLst>
        <pc:spChg chg="mod">
          <ac:chgData name="Stephanie Uhlmann" userId="49d03370-640d-400e-b034-1c88f63afafb" providerId="ADAL" clId="{E3B5F4AC-88A5-46F7-B1C5-D8D3802F055C}" dt="2025-04-30T06:27:46.439" v="547" actId="255"/>
          <ac:spMkLst>
            <pc:docMk/>
            <pc:sldMk cId="3234641418" sldId="258"/>
            <ac:spMk id="2" creationId="{182932DB-4136-A8FA-B35B-58B0A58E5011}"/>
          </ac:spMkLst>
        </pc:spChg>
        <pc:spChg chg="mod">
          <ac:chgData name="Stephanie Uhlmann" userId="49d03370-640d-400e-b034-1c88f63afafb" providerId="ADAL" clId="{E3B5F4AC-88A5-46F7-B1C5-D8D3802F055C}" dt="2025-04-30T04:28:09.934" v="32" actId="14100"/>
          <ac:spMkLst>
            <pc:docMk/>
            <pc:sldMk cId="3234641418" sldId="258"/>
            <ac:spMk id="4" creationId="{59950089-E7E3-64D6-5B76-C873568C2ECA}"/>
          </ac:spMkLst>
        </pc:spChg>
      </pc:sldChg>
      <pc:sldChg chg="modSp mod">
        <pc:chgData name="Stephanie Uhlmann" userId="49d03370-640d-400e-b034-1c88f63afafb" providerId="ADAL" clId="{E3B5F4AC-88A5-46F7-B1C5-D8D3802F055C}" dt="2025-04-30T06:29:45.973" v="554" actId="20577"/>
        <pc:sldMkLst>
          <pc:docMk/>
          <pc:sldMk cId="2396075085" sldId="262"/>
        </pc:sldMkLst>
        <pc:spChg chg="mod">
          <ac:chgData name="Stephanie Uhlmann" userId="49d03370-640d-400e-b034-1c88f63afafb" providerId="ADAL" clId="{E3B5F4AC-88A5-46F7-B1C5-D8D3802F055C}" dt="2025-04-30T06:29:05.978" v="550" actId="255"/>
          <ac:spMkLst>
            <pc:docMk/>
            <pc:sldMk cId="2396075085" sldId="262"/>
            <ac:spMk id="5" creationId="{1D3A4CE4-2B08-7EB9-4ACF-F7995CDE31A4}"/>
          </ac:spMkLst>
        </pc:spChg>
        <pc:spChg chg="mod">
          <ac:chgData name="Stephanie Uhlmann" userId="49d03370-640d-400e-b034-1c88f63afafb" providerId="ADAL" clId="{E3B5F4AC-88A5-46F7-B1C5-D8D3802F055C}" dt="2025-04-30T06:29:45.973" v="554" actId="20577"/>
          <ac:spMkLst>
            <pc:docMk/>
            <pc:sldMk cId="2396075085" sldId="262"/>
            <ac:spMk id="7" creationId="{2EEDF058-DD8D-E941-C37D-0979C7BD4E5E}"/>
          </ac:spMkLst>
        </pc:spChg>
      </pc:sldChg>
      <pc:sldChg chg="ord">
        <pc:chgData name="Stephanie Uhlmann" userId="49d03370-640d-400e-b034-1c88f63afafb" providerId="ADAL" clId="{E3B5F4AC-88A5-46F7-B1C5-D8D3802F055C}" dt="2025-04-30T04:45:10.080" v="139"/>
        <pc:sldMkLst>
          <pc:docMk/>
          <pc:sldMk cId="1524472149" sldId="263"/>
        </pc:sldMkLst>
      </pc:sldChg>
      <pc:sldChg chg="modSp mod">
        <pc:chgData name="Stephanie Uhlmann" userId="49d03370-640d-400e-b034-1c88f63afafb" providerId="ADAL" clId="{E3B5F4AC-88A5-46F7-B1C5-D8D3802F055C}" dt="2025-04-30T04:38:22.539" v="98" actId="1076"/>
        <pc:sldMkLst>
          <pc:docMk/>
          <pc:sldMk cId="2160020998" sldId="264"/>
        </pc:sldMkLst>
        <pc:spChg chg="mod">
          <ac:chgData name="Stephanie Uhlmann" userId="49d03370-640d-400e-b034-1c88f63afafb" providerId="ADAL" clId="{E3B5F4AC-88A5-46F7-B1C5-D8D3802F055C}" dt="2025-04-30T04:38:22.539" v="98" actId="1076"/>
          <ac:spMkLst>
            <pc:docMk/>
            <pc:sldMk cId="2160020998" sldId="264"/>
            <ac:spMk id="6" creationId="{F8B7CF2C-78AF-2D9A-C93E-3232E5C9D01E}"/>
          </ac:spMkLst>
        </pc:spChg>
      </pc:sldChg>
      <pc:sldChg chg="modSp mod">
        <pc:chgData name="Stephanie Uhlmann" userId="49d03370-640d-400e-b034-1c88f63afafb" providerId="ADAL" clId="{E3B5F4AC-88A5-46F7-B1C5-D8D3802F055C}" dt="2025-04-30T04:40:34.944" v="112" actId="20577"/>
        <pc:sldMkLst>
          <pc:docMk/>
          <pc:sldMk cId="2623334706" sldId="265"/>
        </pc:sldMkLst>
        <pc:spChg chg="mod">
          <ac:chgData name="Stephanie Uhlmann" userId="49d03370-640d-400e-b034-1c88f63afafb" providerId="ADAL" clId="{E3B5F4AC-88A5-46F7-B1C5-D8D3802F055C}" dt="2025-04-30T04:40:34.944" v="112" actId="20577"/>
          <ac:spMkLst>
            <pc:docMk/>
            <pc:sldMk cId="2623334706" sldId="265"/>
            <ac:spMk id="3" creationId="{F0C125D7-405F-F38E-80BB-A6FDD5F51C0A}"/>
          </ac:spMkLst>
        </pc:spChg>
      </pc:sldChg>
      <pc:sldChg chg="modSp mod">
        <pc:chgData name="Stephanie Uhlmann" userId="49d03370-640d-400e-b034-1c88f63afafb" providerId="ADAL" clId="{E3B5F4AC-88A5-46F7-B1C5-D8D3802F055C}" dt="2025-04-30T04:45:26.612" v="148" actId="20577"/>
        <pc:sldMkLst>
          <pc:docMk/>
          <pc:sldMk cId="2486118907" sldId="266"/>
        </pc:sldMkLst>
        <pc:spChg chg="mod">
          <ac:chgData name="Stephanie Uhlmann" userId="49d03370-640d-400e-b034-1c88f63afafb" providerId="ADAL" clId="{E3B5F4AC-88A5-46F7-B1C5-D8D3802F055C}" dt="2025-04-30T04:45:26.612" v="148" actId="20577"/>
          <ac:spMkLst>
            <pc:docMk/>
            <pc:sldMk cId="2486118907" sldId="266"/>
            <ac:spMk id="4" creationId="{62F2CFE3-4712-6DEE-A279-B5590C90CFA9}"/>
          </ac:spMkLst>
        </pc:spChg>
      </pc:sldChg>
      <pc:sldChg chg="delSp modSp mod">
        <pc:chgData name="Stephanie Uhlmann" userId="49d03370-640d-400e-b034-1c88f63afafb" providerId="ADAL" clId="{E3B5F4AC-88A5-46F7-B1C5-D8D3802F055C}" dt="2025-04-30T04:46:26.420" v="211" actId="20577"/>
        <pc:sldMkLst>
          <pc:docMk/>
          <pc:sldMk cId="680349268" sldId="267"/>
        </pc:sldMkLst>
        <pc:spChg chg="mod">
          <ac:chgData name="Stephanie Uhlmann" userId="49d03370-640d-400e-b034-1c88f63afafb" providerId="ADAL" clId="{E3B5F4AC-88A5-46F7-B1C5-D8D3802F055C}" dt="2025-04-30T04:46:26.420" v="211" actId="20577"/>
          <ac:spMkLst>
            <pc:docMk/>
            <pc:sldMk cId="680349268" sldId="267"/>
            <ac:spMk id="4" creationId="{3402A438-7864-DD76-5FCB-91925745ADAD}"/>
          </ac:spMkLst>
        </pc:spChg>
        <pc:picChg chg="del">
          <ac:chgData name="Stephanie Uhlmann" userId="49d03370-640d-400e-b034-1c88f63afafb" providerId="ADAL" clId="{E3B5F4AC-88A5-46F7-B1C5-D8D3802F055C}" dt="2025-04-30T04:45:48.465" v="149" actId="478"/>
          <ac:picMkLst>
            <pc:docMk/>
            <pc:sldMk cId="680349268" sldId="267"/>
            <ac:picMk id="8196" creationId="{06988954-7FC7-713C-1DBB-7A7D970C707E}"/>
          </ac:picMkLst>
        </pc:picChg>
      </pc:sldChg>
      <pc:sldChg chg="modSp mod">
        <pc:chgData name="Stephanie Uhlmann" userId="49d03370-640d-400e-b034-1c88f63afafb" providerId="ADAL" clId="{E3B5F4AC-88A5-46F7-B1C5-D8D3802F055C}" dt="2025-04-30T06:30:34.073" v="557" actId="255"/>
        <pc:sldMkLst>
          <pc:docMk/>
          <pc:sldMk cId="941285003" sldId="268"/>
        </pc:sldMkLst>
        <pc:spChg chg="mod">
          <ac:chgData name="Stephanie Uhlmann" userId="49d03370-640d-400e-b034-1c88f63afafb" providerId="ADAL" clId="{E3B5F4AC-88A5-46F7-B1C5-D8D3802F055C}" dt="2025-04-30T06:30:34.073" v="557" actId="255"/>
          <ac:spMkLst>
            <pc:docMk/>
            <pc:sldMk cId="941285003" sldId="268"/>
            <ac:spMk id="5" creationId="{4927ACDC-73C4-2158-59F3-F844F86BAD41}"/>
          </ac:spMkLst>
        </pc:spChg>
        <pc:spChg chg="mod">
          <ac:chgData name="Stephanie Uhlmann" userId="49d03370-640d-400e-b034-1c88f63afafb" providerId="ADAL" clId="{E3B5F4AC-88A5-46F7-B1C5-D8D3802F055C}" dt="2025-04-30T05:04:00.380" v="239" actId="947"/>
          <ac:spMkLst>
            <pc:docMk/>
            <pc:sldMk cId="941285003" sldId="268"/>
            <ac:spMk id="7" creationId="{E6D898FF-4AF8-B0FE-6D67-B6E9543FB0C4}"/>
          </ac:spMkLst>
        </pc:spChg>
      </pc:sldChg>
      <pc:sldChg chg="addSp delSp modSp mod">
        <pc:chgData name="Stephanie Uhlmann" userId="49d03370-640d-400e-b034-1c88f63afafb" providerId="ADAL" clId="{E3B5F4AC-88A5-46F7-B1C5-D8D3802F055C}" dt="2025-04-30T05:37:04.426" v="399" actId="1037"/>
        <pc:sldMkLst>
          <pc:docMk/>
          <pc:sldMk cId="221477427" sldId="272"/>
        </pc:sldMkLst>
        <pc:spChg chg="mod">
          <ac:chgData name="Stephanie Uhlmann" userId="49d03370-640d-400e-b034-1c88f63afafb" providerId="ADAL" clId="{E3B5F4AC-88A5-46F7-B1C5-D8D3802F055C}" dt="2025-04-30T05:36:53.902" v="389" actId="113"/>
          <ac:spMkLst>
            <pc:docMk/>
            <pc:sldMk cId="221477427" sldId="272"/>
            <ac:spMk id="4" creationId="{D17D1870-4009-2970-6BDB-B21F72ED7BE9}"/>
          </ac:spMkLst>
        </pc:spChg>
        <pc:spChg chg="add del mod">
          <ac:chgData name="Stephanie Uhlmann" userId="49d03370-640d-400e-b034-1c88f63afafb" providerId="ADAL" clId="{E3B5F4AC-88A5-46F7-B1C5-D8D3802F055C}" dt="2025-04-30T05:36:04.247" v="384"/>
          <ac:spMkLst>
            <pc:docMk/>
            <pc:sldMk cId="221477427" sldId="272"/>
            <ac:spMk id="5" creationId="{12436887-9F0F-8057-554C-2AD3ECAAD0CB}"/>
          </ac:spMkLst>
        </pc:spChg>
        <pc:picChg chg="del">
          <ac:chgData name="Stephanie Uhlmann" userId="49d03370-640d-400e-b034-1c88f63afafb" providerId="ADAL" clId="{E3B5F4AC-88A5-46F7-B1C5-D8D3802F055C}" dt="2025-04-30T05:35:23.171" v="379" actId="478"/>
          <ac:picMkLst>
            <pc:docMk/>
            <pc:sldMk cId="221477427" sldId="272"/>
            <ac:picMk id="7" creationId="{95FCA94E-A83B-C478-CB06-DF5B2D2A23A4}"/>
          </ac:picMkLst>
        </pc:picChg>
        <pc:picChg chg="add mod">
          <ac:chgData name="Stephanie Uhlmann" userId="49d03370-640d-400e-b034-1c88f63afafb" providerId="ADAL" clId="{E3B5F4AC-88A5-46F7-B1C5-D8D3802F055C}" dt="2025-04-30T05:35:57.156" v="383"/>
          <ac:picMkLst>
            <pc:docMk/>
            <pc:sldMk cId="221477427" sldId="272"/>
            <ac:picMk id="8" creationId="{CBCA48F3-02F2-C4FA-D6F9-5110F65431A0}"/>
          </ac:picMkLst>
        </pc:picChg>
        <pc:picChg chg="add mod">
          <ac:chgData name="Stephanie Uhlmann" userId="49d03370-640d-400e-b034-1c88f63afafb" providerId="ADAL" clId="{E3B5F4AC-88A5-46F7-B1C5-D8D3802F055C}" dt="2025-04-30T05:37:04.426" v="399" actId="1037"/>
          <ac:picMkLst>
            <pc:docMk/>
            <pc:sldMk cId="221477427" sldId="272"/>
            <ac:picMk id="10" creationId="{D401F3FC-D52A-9EAB-2080-82B26FB1E086}"/>
          </ac:picMkLst>
        </pc:picChg>
      </pc:sldChg>
      <pc:sldChg chg="modSp mod">
        <pc:chgData name="Stephanie Uhlmann" userId="49d03370-640d-400e-b034-1c88f63afafb" providerId="ADAL" clId="{E3B5F4AC-88A5-46F7-B1C5-D8D3802F055C}" dt="2025-04-30T06:32:12.133" v="559" actId="14100"/>
        <pc:sldMkLst>
          <pc:docMk/>
          <pc:sldMk cId="3085454561" sldId="275"/>
        </pc:sldMkLst>
        <pc:spChg chg="mod">
          <ac:chgData name="Stephanie Uhlmann" userId="49d03370-640d-400e-b034-1c88f63afafb" providerId="ADAL" clId="{E3B5F4AC-88A5-46F7-B1C5-D8D3802F055C}" dt="2025-04-30T06:32:12.133" v="559" actId="14100"/>
          <ac:spMkLst>
            <pc:docMk/>
            <pc:sldMk cId="3085454561" sldId="275"/>
            <ac:spMk id="2" creationId="{15BD0DD7-7E6D-E6AF-D11E-36F7C87E95BF}"/>
          </ac:spMkLst>
        </pc:spChg>
        <pc:spChg chg="mod">
          <ac:chgData name="Stephanie Uhlmann" userId="49d03370-640d-400e-b034-1c88f63afafb" providerId="ADAL" clId="{E3B5F4AC-88A5-46F7-B1C5-D8D3802F055C}" dt="2025-04-30T06:01:51.025" v="424" actId="1076"/>
          <ac:spMkLst>
            <pc:docMk/>
            <pc:sldMk cId="3085454561" sldId="275"/>
            <ac:spMk id="4" creationId="{0412E7A7-F11A-CA62-CA78-440B33175C8A}"/>
          </ac:spMkLst>
        </pc:spChg>
        <pc:spChg chg="mod">
          <ac:chgData name="Stephanie Uhlmann" userId="49d03370-640d-400e-b034-1c88f63afafb" providerId="ADAL" clId="{E3B5F4AC-88A5-46F7-B1C5-D8D3802F055C}" dt="2025-04-30T05:59:32.845" v="407" actId="1076"/>
          <ac:spMkLst>
            <pc:docMk/>
            <pc:sldMk cId="3085454561" sldId="275"/>
            <ac:spMk id="11" creationId="{9848E24C-0DBA-ACA9-12BE-28E0F998CB76}"/>
          </ac:spMkLst>
        </pc:spChg>
      </pc:sldChg>
      <pc:sldChg chg="del">
        <pc:chgData name="Stephanie Uhlmann" userId="49d03370-640d-400e-b034-1c88f63afafb" providerId="ADAL" clId="{E3B5F4AC-88A5-46F7-B1C5-D8D3802F055C}" dt="2025-04-30T06:02:15.325" v="425" actId="47"/>
        <pc:sldMkLst>
          <pc:docMk/>
          <pc:sldMk cId="319606668" sldId="277"/>
        </pc:sldMkLst>
      </pc:sldChg>
      <pc:sldChg chg="modSp mod ord">
        <pc:chgData name="Stephanie Uhlmann" userId="49d03370-640d-400e-b034-1c88f63afafb" providerId="ADAL" clId="{E3B5F4AC-88A5-46F7-B1C5-D8D3802F055C}" dt="2025-04-30T06:01:26.390" v="423" actId="114"/>
        <pc:sldMkLst>
          <pc:docMk/>
          <pc:sldMk cId="364030668" sldId="278"/>
        </pc:sldMkLst>
        <pc:spChg chg="mod">
          <ac:chgData name="Stephanie Uhlmann" userId="49d03370-640d-400e-b034-1c88f63afafb" providerId="ADAL" clId="{E3B5F4AC-88A5-46F7-B1C5-D8D3802F055C}" dt="2025-04-30T06:01:26.390" v="423" actId="114"/>
          <ac:spMkLst>
            <pc:docMk/>
            <pc:sldMk cId="364030668" sldId="278"/>
            <ac:spMk id="6" creationId="{1E97FFEA-D257-EA2F-2586-6EDB8DA24097}"/>
          </ac:spMkLst>
        </pc:spChg>
        <pc:spChg chg="mod">
          <ac:chgData name="Stephanie Uhlmann" userId="49d03370-640d-400e-b034-1c88f63afafb" providerId="ADAL" clId="{E3B5F4AC-88A5-46F7-B1C5-D8D3802F055C}" dt="2025-04-30T06:01:20.235" v="422" actId="1076"/>
          <ac:spMkLst>
            <pc:docMk/>
            <pc:sldMk cId="364030668" sldId="278"/>
            <ac:spMk id="8" creationId="{D9E4EB22-32FA-4216-74CA-98F4ECFF9166}"/>
          </ac:spMkLst>
        </pc:spChg>
      </pc:sldChg>
      <pc:sldChg chg="del">
        <pc:chgData name="Stephanie Uhlmann" userId="49d03370-640d-400e-b034-1c88f63afafb" providerId="ADAL" clId="{E3B5F4AC-88A5-46F7-B1C5-D8D3802F055C}" dt="2025-04-30T06:02:20.374" v="426" actId="47"/>
        <pc:sldMkLst>
          <pc:docMk/>
          <pc:sldMk cId="1328104407" sldId="279"/>
        </pc:sldMkLst>
      </pc:sldChg>
      <pc:sldChg chg="del">
        <pc:chgData name="Stephanie Uhlmann" userId="49d03370-640d-400e-b034-1c88f63afafb" providerId="ADAL" clId="{E3B5F4AC-88A5-46F7-B1C5-D8D3802F055C}" dt="2025-04-30T06:02:33.974" v="427" actId="47"/>
        <pc:sldMkLst>
          <pc:docMk/>
          <pc:sldMk cId="2041388561" sldId="280"/>
        </pc:sldMkLst>
      </pc:sldChg>
      <pc:sldChg chg="addSp modSp mod">
        <pc:chgData name="Stephanie Uhlmann" userId="49d03370-640d-400e-b034-1c88f63afafb" providerId="ADAL" clId="{E3B5F4AC-88A5-46F7-B1C5-D8D3802F055C}" dt="2025-04-30T06:27:28.803" v="546" actId="14100"/>
        <pc:sldMkLst>
          <pc:docMk/>
          <pc:sldMk cId="3839891082" sldId="281"/>
        </pc:sldMkLst>
        <pc:spChg chg="mod">
          <ac:chgData name="Stephanie Uhlmann" userId="49d03370-640d-400e-b034-1c88f63afafb" providerId="ADAL" clId="{E3B5F4AC-88A5-46F7-B1C5-D8D3802F055C}" dt="2025-04-30T06:27:23.133" v="545" actId="1076"/>
          <ac:spMkLst>
            <pc:docMk/>
            <pc:sldMk cId="3839891082" sldId="281"/>
            <ac:spMk id="5" creationId="{77B46D44-8D03-048C-EBA0-EF3F6A438092}"/>
          </ac:spMkLst>
        </pc:spChg>
        <pc:spChg chg="mod ord">
          <ac:chgData name="Stephanie Uhlmann" userId="49d03370-640d-400e-b034-1c88f63afafb" providerId="ADAL" clId="{E3B5F4AC-88A5-46F7-B1C5-D8D3802F055C}" dt="2025-04-30T06:11:40.854" v="466" actId="14100"/>
          <ac:spMkLst>
            <pc:docMk/>
            <pc:sldMk cId="3839891082" sldId="281"/>
            <ac:spMk id="6" creationId="{3417F6FF-53EC-DFA1-55B8-8ADEAAFDB1C5}"/>
          </ac:spMkLst>
        </pc:spChg>
        <pc:picChg chg="add mod ord modCrop">
          <ac:chgData name="Stephanie Uhlmann" userId="49d03370-640d-400e-b034-1c88f63afafb" providerId="ADAL" clId="{E3B5F4AC-88A5-46F7-B1C5-D8D3802F055C}" dt="2025-04-30T06:27:28.803" v="546" actId="14100"/>
          <ac:picMkLst>
            <pc:docMk/>
            <pc:sldMk cId="3839891082" sldId="281"/>
            <ac:picMk id="3" creationId="{E3C3BFC5-358A-C309-89C1-94C995CC157F}"/>
          </ac:picMkLst>
        </pc:picChg>
        <pc:picChg chg="mod">
          <ac:chgData name="Stephanie Uhlmann" userId="49d03370-640d-400e-b034-1c88f63afafb" providerId="ADAL" clId="{E3B5F4AC-88A5-46F7-B1C5-D8D3802F055C}" dt="2025-04-30T06:08:05.289" v="444" actId="167"/>
          <ac:picMkLst>
            <pc:docMk/>
            <pc:sldMk cId="3839891082" sldId="281"/>
            <ac:picMk id="2050" creationId="{71E03AA9-63BF-9762-7B75-888D8812E12F}"/>
          </ac:picMkLst>
        </pc:picChg>
      </pc:sldChg>
      <pc:sldChg chg="modSp mod modClrScheme chgLayout">
        <pc:chgData name="Stephanie Uhlmann" userId="49d03370-640d-400e-b034-1c88f63afafb" providerId="ADAL" clId="{E3B5F4AC-88A5-46F7-B1C5-D8D3802F055C}" dt="2025-04-30T06:26:51.273" v="539" actId="12"/>
        <pc:sldMkLst>
          <pc:docMk/>
          <pc:sldMk cId="1849762046" sldId="282"/>
        </pc:sldMkLst>
        <pc:spChg chg="mod ord">
          <ac:chgData name="Stephanie Uhlmann" userId="49d03370-640d-400e-b034-1c88f63afafb" providerId="ADAL" clId="{E3B5F4AC-88A5-46F7-B1C5-D8D3802F055C}" dt="2025-04-30T06:26:45.483" v="538" actId="700"/>
          <ac:spMkLst>
            <pc:docMk/>
            <pc:sldMk cId="1849762046" sldId="282"/>
            <ac:spMk id="5" creationId="{512975E3-CC6D-83E5-A5E3-FD7E12CA4039}"/>
          </ac:spMkLst>
        </pc:spChg>
        <pc:spChg chg="mod ord">
          <ac:chgData name="Stephanie Uhlmann" userId="49d03370-640d-400e-b034-1c88f63afafb" providerId="ADAL" clId="{E3B5F4AC-88A5-46F7-B1C5-D8D3802F055C}" dt="2025-04-30T06:26:51.273" v="539" actId="12"/>
          <ac:spMkLst>
            <pc:docMk/>
            <pc:sldMk cId="1849762046" sldId="282"/>
            <ac:spMk id="7" creationId="{2B31DD83-1716-21F5-1AD2-7509BF211BF4}"/>
          </ac:spMkLst>
        </pc:spChg>
      </pc:sldChg>
      <pc:sldChg chg="modSp del mod">
        <pc:chgData name="Stephanie Uhlmann" userId="49d03370-640d-400e-b034-1c88f63afafb" providerId="ADAL" clId="{E3B5F4AC-88A5-46F7-B1C5-D8D3802F055C}" dt="2025-04-30T06:25:05.667" v="528" actId="47"/>
        <pc:sldMkLst>
          <pc:docMk/>
          <pc:sldMk cId="606663578" sldId="283"/>
        </pc:sldMkLst>
        <pc:spChg chg="mod">
          <ac:chgData name="Stephanie Uhlmann" userId="49d03370-640d-400e-b034-1c88f63afafb" providerId="ADAL" clId="{E3B5F4AC-88A5-46F7-B1C5-D8D3802F055C}" dt="2025-04-30T06:18:49.834" v="478" actId="20577"/>
          <ac:spMkLst>
            <pc:docMk/>
            <pc:sldMk cId="606663578" sldId="283"/>
            <ac:spMk id="2" creationId="{C08D6D38-FC3C-7C36-B5AA-519BEE4A2440}"/>
          </ac:spMkLst>
        </pc:spChg>
      </pc:sldChg>
      <pc:sldChg chg="addSp delSp modSp del mod">
        <pc:chgData name="Stephanie Uhlmann" userId="49d03370-640d-400e-b034-1c88f63afafb" providerId="ADAL" clId="{E3B5F4AC-88A5-46F7-B1C5-D8D3802F055C}" dt="2025-04-30T06:25:33.583" v="532" actId="47"/>
        <pc:sldMkLst>
          <pc:docMk/>
          <pc:sldMk cId="1558104414" sldId="285"/>
        </pc:sldMkLst>
        <pc:spChg chg="mod ord">
          <ac:chgData name="Stephanie Uhlmann" userId="49d03370-640d-400e-b034-1c88f63afafb" providerId="ADAL" clId="{E3B5F4AC-88A5-46F7-B1C5-D8D3802F055C}" dt="2025-04-30T06:21:16.014" v="500" actId="20577"/>
          <ac:spMkLst>
            <pc:docMk/>
            <pc:sldMk cId="1558104414" sldId="285"/>
            <ac:spMk id="4" creationId="{6C41D8B7-486A-38D7-C8DE-998C3A66C1BC}"/>
          </ac:spMkLst>
        </pc:spChg>
        <pc:picChg chg="add mod">
          <ac:chgData name="Stephanie Uhlmann" userId="49d03370-640d-400e-b034-1c88f63afafb" providerId="ADAL" clId="{E3B5F4AC-88A5-46F7-B1C5-D8D3802F055C}" dt="2025-04-30T06:19:27.994" v="482" actId="14100"/>
          <ac:picMkLst>
            <pc:docMk/>
            <pc:sldMk cId="1558104414" sldId="285"/>
            <ac:picMk id="3" creationId="{9FE2AA50-7FD0-D94E-1B4B-3D429C414A46}"/>
          </ac:picMkLst>
        </pc:picChg>
        <pc:picChg chg="del">
          <ac:chgData name="Stephanie Uhlmann" userId="49d03370-640d-400e-b034-1c88f63afafb" providerId="ADAL" clId="{E3B5F4AC-88A5-46F7-B1C5-D8D3802F055C}" dt="2025-04-30T06:19:22.157" v="480" actId="478"/>
          <ac:picMkLst>
            <pc:docMk/>
            <pc:sldMk cId="1558104414" sldId="285"/>
            <ac:picMk id="8" creationId="{F6BF16C3-D588-0882-CD0B-9FDC939D1876}"/>
          </ac:picMkLst>
        </pc:picChg>
      </pc:sldChg>
      <pc:sldChg chg="del">
        <pc:chgData name="Stephanie Uhlmann" userId="49d03370-640d-400e-b034-1c88f63afafb" providerId="ADAL" clId="{E3B5F4AC-88A5-46F7-B1C5-D8D3802F055C}" dt="2025-04-30T06:19:08.023" v="479" actId="47"/>
        <pc:sldMkLst>
          <pc:docMk/>
          <pc:sldMk cId="1868575247" sldId="286"/>
        </pc:sldMkLst>
      </pc:sldChg>
      <pc:sldChg chg="modSp mod">
        <pc:chgData name="Stephanie Uhlmann" userId="49d03370-640d-400e-b034-1c88f63afafb" providerId="ADAL" clId="{E3B5F4AC-88A5-46F7-B1C5-D8D3802F055C}" dt="2025-04-30T04:43:43.168" v="131" actId="114"/>
        <pc:sldMkLst>
          <pc:docMk/>
          <pc:sldMk cId="104148465" sldId="288"/>
        </pc:sldMkLst>
        <pc:spChg chg="mod ord">
          <ac:chgData name="Stephanie Uhlmann" userId="49d03370-640d-400e-b034-1c88f63afafb" providerId="ADAL" clId="{E3B5F4AC-88A5-46F7-B1C5-D8D3802F055C}" dt="2025-04-30T04:43:43.168" v="131" actId="114"/>
          <ac:spMkLst>
            <pc:docMk/>
            <pc:sldMk cId="104148465" sldId="288"/>
            <ac:spMk id="7" creationId="{2EEDF058-DD8D-E941-C37D-0979C7BD4E5E}"/>
          </ac:spMkLst>
        </pc:spChg>
        <pc:spChg chg="mod">
          <ac:chgData name="Stephanie Uhlmann" userId="49d03370-640d-400e-b034-1c88f63afafb" providerId="ADAL" clId="{E3B5F4AC-88A5-46F7-B1C5-D8D3802F055C}" dt="2025-04-30T04:43:05.329" v="129" actId="1076"/>
          <ac:spMkLst>
            <pc:docMk/>
            <pc:sldMk cId="104148465" sldId="288"/>
            <ac:spMk id="9" creationId="{6AF068C2-4F75-B26A-ECBC-BC55B6D086F0}"/>
          </ac:spMkLst>
        </pc:spChg>
      </pc:sldChg>
      <pc:sldChg chg="modSp del mod">
        <pc:chgData name="Stephanie Uhlmann" userId="49d03370-640d-400e-b034-1c88f63afafb" providerId="ADAL" clId="{E3B5F4AC-88A5-46F7-B1C5-D8D3802F055C}" dt="2025-04-30T06:30:15.446" v="555" actId="47"/>
        <pc:sldMkLst>
          <pc:docMk/>
          <pc:sldMk cId="1776273030" sldId="289"/>
        </pc:sldMkLst>
        <pc:spChg chg="mod">
          <ac:chgData name="Stephanie Uhlmann" userId="49d03370-640d-400e-b034-1c88f63afafb" providerId="ADAL" clId="{E3B5F4AC-88A5-46F7-B1C5-D8D3802F055C}" dt="2025-04-30T04:44:18.389" v="132" actId="20577"/>
          <ac:spMkLst>
            <pc:docMk/>
            <pc:sldMk cId="1776273030" sldId="289"/>
            <ac:spMk id="7" creationId="{2EEDF058-DD8D-E941-C37D-0979C7BD4E5E}"/>
          </ac:spMkLst>
        </pc:spChg>
      </pc:sldChg>
      <pc:sldChg chg="modSp mod">
        <pc:chgData name="Stephanie Uhlmann" userId="49d03370-640d-400e-b034-1c88f63afafb" providerId="ADAL" clId="{E3B5F4AC-88A5-46F7-B1C5-D8D3802F055C}" dt="2025-04-30T06:28:24.154" v="549" actId="207"/>
        <pc:sldMkLst>
          <pc:docMk/>
          <pc:sldMk cId="287327457" sldId="290"/>
        </pc:sldMkLst>
        <pc:spChg chg="mod">
          <ac:chgData name="Stephanie Uhlmann" userId="49d03370-640d-400e-b034-1c88f63afafb" providerId="ADAL" clId="{E3B5F4AC-88A5-46F7-B1C5-D8D3802F055C}" dt="2025-04-30T06:28:24.154" v="549" actId="207"/>
          <ac:spMkLst>
            <pc:docMk/>
            <pc:sldMk cId="287327457" sldId="290"/>
            <ac:spMk id="4" creationId="{59950089-E7E3-64D6-5B76-C873568C2ECA}"/>
          </ac:spMkLst>
        </pc:spChg>
      </pc:sldChg>
      <pc:sldChg chg="modSp mod">
        <pc:chgData name="Stephanie Uhlmann" userId="49d03370-640d-400e-b034-1c88f63afafb" providerId="ADAL" clId="{E3B5F4AC-88A5-46F7-B1C5-D8D3802F055C}" dt="2025-04-30T04:32:57.210" v="90" actId="20577"/>
        <pc:sldMkLst>
          <pc:docMk/>
          <pc:sldMk cId="1737966348" sldId="291"/>
        </pc:sldMkLst>
        <pc:spChg chg="mod">
          <ac:chgData name="Stephanie Uhlmann" userId="49d03370-640d-400e-b034-1c88f63afafb" providerId="ADAL" clId="{E3B5F4AC-88A5-46F7-B1C5-D8D3802F055C}" dt="2025-04-30T04:32:57.210" v="90" actId="20577"/>
          <ac:spMkLst>
            <pc:docMk/>
            <pc:sldMk cId="1737966348" sldId="291"/>
            <ac:spMk id="4" creationId="{59950089-E7E3-64D6-5B76-C873568C2ECA}"/>
          </ac:spMkLst>
        </pc:spChg>
      </pc:sldChg>
      <pc:sldChg chg="modSp del mod">
        <pc:chgData name="Stephanie Uhlmann" userId="49d03370-640d-400e-b034-1c88f63afafb" providerId="ADAL" clId="{E3B5F4AC-88A5-46F7-B1C5-D8D3802F055C}" dt="2025-04-30T04:40:03.595" v="108" actId="47"/>
        <pc:sldMkLst>
          <pc:docMk/>
          <pc:sldMk cId="2281692982" sldId="292"/>
        </pc:sldMkLst>
        <pc:spChg chg="mod">
          <ac:chgData name="Stephanie Uhlmann" userId="49d03370-640d-400e-b034-1c88f63afafb" providerId="ADAL" clId="{E3B5F4AC-88A5-46F7-B1C5-D8D3802F055C}" dt="2025-04-30T04:39:40.905" v="106" actId="242"/>
          <ac:spMkLst>
            <pc:docMk/>
            <pc:sldMk cId="2281692982" sldId="292"/>
            <ac:spMk id="3" creationId="{F0C125D7-405F-F38E-80BB-A6FDD5F51C0A}"/>
          </ac:spMkLst>
        </pc:spChg>
      </pc:sldChg>
      <pc:sldChg chg="modSp del mod">
        <pc:chgData name="Stephanie Uhlmann" userId="49d03370-640d-400e-b034-1c88f63afafb" providerId="ADAL" clId="{E3B5F4AC-88A5-46F7-B1C5-D8D3802F055C}" dt="2025-04-30T06:30:20.126" v="556" actId="47"/>
        <pc:sldMkLst>
          <pc:docMk/>
          <pc:sldMk cId="2041754016" sldId="294"/>
        </pc:sldMkLst>
        <pc:spChg chg="mod">
          <ac:chgData name="Stephanie Uhlmann" userId="49d03370-640d-400e-b034-1c88f63afafb" providerId="ADAL" clId="{E3B5F4AC-88A5-46F7-B1C5-D8D3802F055C}" dt="2025-04-30T04:44:32.988" v="133" actId="20577"/>
          <ac:spMkLst>
            <pc:docMk/>
            <pc:sldMk cId="2041754016" sldId="294"/>
            <ac:spMk id="5" creationId="{1D3A4CE4-2B08-7EB9-4ACF-F7995CDE31A4}"/>
          </ac:spMkLst>
        </pc:spChg>
        <pc:spChg chg="mod">
          <ac:chgData name="Stephanie Uhlmann" userId="49d03370-640d-400e-b034-1c88f63afafb" providerId="ADAL" clId="{E3B5F4AC-88A5-46F7-B1C5-D8D3802F055C}" dt="2025-04-30T04:44:37.918" v="134" actId="20577"/>
          <ac:spMkLst>
            <pc:docMk/>
            <pc:sldMk cId="2041754016" sldId="294"/>
            <ac:spMk id="7" creationId="{2EEDF058-DD8D-E941-C37D-0979C7BD4E5E}"/>
          </ac:spMkLst>
        </pc:spChg>
      </pc:sldChg>
      <pc:sldChg chg="addSp delSp modSp mod ord modClrScheme chgLayout">
        <pc:chgData name="Stephanie Uhlmann" userId="49d03370-640d-400e-b034-1c88f63afafb" providerId="ADAL" clId="{E3B5F4AC-88A5-46F7-B1C5-D8D3802F055C}" dt="2025-04-30T06:26:13.284" v="535" actId="1076"/>
        <pc:sldMkLst>
          <pc:docMk/>
          <pc:sldMk cId="2421908043" sldId="295"/>
        </pc:sldMkLst>
        <pc:spChg chg="mod">
          <ac:chgData name="Stephanie Uhlmann" userId="49d03370-640d-400e-b034-1c88f63afafb" providerId="ADAL" clId="{E3B5F4AC-88A5-46F7-B1C5-D8D3802F055C}" dt="2025-04-30T06:26:13.284" v="535" actId="1076"/>
          <ac:spMkLst>
            <pc:docMk/>
            <pc:sldMk cId="2421908043" sldId="295"/>
            <ac:spMk id="2" creationId="{83122007-ABDC-C3BE-4F24-200DB5E958FA}"/>
          </ac:spMkLst>
        </pc:spChg>
        <pc:spChg chg="add del mod">
          <ac:chgData name="Stephanie Uhlmann" userId="49d03370-640d-400e-b034-1c88f63afafb" providerId="ADAL" clId="{E3B5F4AC-88A5-46F7-B1C5-D8D3802F055C}" dt="2025-04-30T06:23:37.109" v="517" actId="478"/>
          <ac:spMkLst>
            <pc:docMk/>
            <pc:sldMk cId="2421908043" sldId="295"/>
            <ac:spMk id="4" creationId="{71E82472-EAB1-DC06-B4CE-E474B355CE5A}"/>
          </ac:spMkLst>
        </pc:spChg>
        <pc:spChg chg="add mod ord">
          <ac:chgData name="Stephanie Uhlmann" userId="49d03370-640d-400e-b034-1c88f63afafb" providerId="ADAL" clId="{E3B5F4AC-88A5-46F7-B1C5-D8D3802F055C}" dt="2025-04-30T06:25:53.994" v="533" actId="700"/>
          <ac:spMkLst>
            <pc:docMk/>
            <pc:sldMk cId="2421908043" sldId="295"/>
            <ac:spMk id="6" creationId="{1F85AD6E-4669-464D-23DE-8F6658390DC0}"/>
          </ac:spMkLst>
        </pc:spChg>
        <pc:spChg chg="del mod">
          <ac:chgData name="Stephanie Uhlmann" userId="49d03370-640d-400e-b034-1c88f63afafb" providerId="ADAL" clId="{E3B5F4AC-88A5-46F7-B1C5-D8D3802F055C}" dt="2025-04-30T06:23:26.984" v="515" actId="478"/>
          <ac:spMkLst>
            <pc:docMk/>
            <pc:sldMk cId="2421908043" sldId="295"/>
            <ac:spMk id="7" creationId="{2EEDF058-DD8D-E941-C37D-0979C7BD4E5E}"/>
          </ac:spMkLst>
        </pc:spChg>
        <pc:spChg chg="add mod">
          <ac:chgData name="Stephanie Uhlmann" userId="49d03370-640d-400e-b034-1c88f63afafb" providerId="ADAL" clId="{E3B5F4AC-88A5-46F7-B1C5-D8D3802F055C}" dt="2025-04-30T06:24:34.576" v="527" actId="14100"/>
          <ac:spMkLst>
            <pc:docMk/>
            <pc:sldMk cId="2421908043" sldId="295"/>
            <ac:spMk id="8" creationId="{DBB2827E-A2F5-3B44-3C81-3CA9D8A39753}"/>
          </ac:spMkLst>
        </pc:spChg>
        <pc:spChg chg="add del mod ord">
          <ac:chgData name="Stephanie Uhlmann" userId="49d03370-640d-400e-b034-1c88f63afafb" providerId="ADAL" clId="{E3B5F4AC-88A5-46F7-B1C5-D8D3802F055C}" dt="2025-04-30T06:26:03.126" v="534" actId="478"/>
          <ac:spMkLst>
            <pc:docMk/>
            <pc:sldMk cId="2421908043" sldId="295"/>
            <ac:spMk id="9" creationId="{F3AA6C04-25EF-F8C9-12EC-BC41C031020C}"/>
          </ac:spMkLst>
        </pc:spChg>
      </pc:sldChg>
      <pc:sldChg chg="modSp mod">
        <pc:chgData name="Stephanie Uhlmann" userId="49d03370-640d-400e-b034-1c88f63afafb" providerId="ADAL" clId="{E3B5F4AC-88A5-46F7-B1C5-D8D3802F055C}" dt="2025-04-30T05:11:51.587" v="253" actId="20577"/>
        <pc:sldMkLst>
          <pc:docMk/>
          <pc:sldMk cId="2947853657" sldId="296"/>
        </pc:sldMkLst>
        <pc:spChg chg="mod">
          <ac:chgData name="Stephanie Uhlmann" userId="49d03370-640d-400e-b034-1c88f63afafb" providerId="ADAL" clId="{E3B5F4AC-88A5-46F7-B1C5-D8D3802F055C}" dt="2025-04-30T05:11:51.587" v="253" actId="20577"/>
          <ac:spMkLst>
            <pc:docMk/>
            <pc:sldMk cId="2947853657" sldId="296"/>
            <ac:spMk id="7" creationId="{E6D898FF-4AF8-B0FE-6D67-B6E9543FB0C4}"/>
          </ac:spMkLst>
        </pc:spChg>
      </pc:sldChg>
      <pc:sldChg chg="modSp mod">
        <pc:chgData name="Stephanie Uhlmann" userId="49d03370-640d-400e-b034-1c88f63afafb" providerId="ADAL" clId="{E3B5F4AC-88A5-46F7-B1C5-D8D3802F055C}" dt="2025-04-30T05:34:34.056" v="328" actId="113"/>
        <pc:sldMkLst>
          <pc:docMk/>
          <pc:sldMk cId="689003975" sldId="297"/>
        </pc:sldMkLst>
        <pc:spChg chg="mod">
          <ac:chgData name="Stephanie Uhlmann" userId="49d03370-640d-400e-b034-1c88f63afafb" providerId="ADAL" clId="{E3B5F4AC-88A5-46F7-B1C5-D8D3802F055C}" dt="2025-04-30T05:34:34.056" v="328" actId="113"/>
          <ac:spMkLst>
            <pc:docMk/>
            <pc:sldMk cId="689003975" sldId="297"/>
            <ac:spMk id="7" creationId="{E6D898FF-4AF8-B0FE-6D67-B6E9543FB0C4}"/>
          </ac:spMkLst>
        </pc:spChg>
      </pc:sldChg>
      <pc:sldChg chg="del">
        <pc:chgData name="Stephanie Uhlmann" userId="49d03370-640d-400e-b034-1c88f63afafb" providerId="ADAL" clId="{E3B5F4AC-88A5-46F7-B1C5-D8D3802F055C}" dt="2025-04-30T06:18:20.093" v="477" actId="47"/>
        <pc:sldMkLst>
          <pc:docMk/>
          <pc:sldMk cId="1374170202" sldId="299"/>
        </pc:sldMkLst>
      </pc:sldChg>
      <pc:sldChg chg="modSp add mod">
        <pc:chgData name="Stephanie Uhlmann" userId="49d03370-640d-400e-b034-1c88f63afafb" providerId="ADAL" clId="{E3B5F4AC-88A5-46F7-B1C5-D8D3802F055C}" dt="2025-04-30T04:31:51.030" v="80" actId="14100"/>
        <pc:sldMkLst>
          <pc:docMk/>
          <pc:sldMk cId="1315998833" sldId="301"/>
        </pc:sldMkLst>
        <pc:spChg chg="mod">
          <ac:chgData name="Stephanie Uhlmann" userId="49d03370-640d-400e-b034-1c88f63afafb" providerId="ADAL" clId="{E3B5F4AC-88A5-46F7-B1C5-D8D3802F055C}" dt="2025-04-30T04:31:51.030" v="80" actId="14100"/>
          <ac:spMkLst>
            <pc:docMk/>
            <pc:sldMk cId="1315998833" sldId="301"/>
            <ac:spMk id="4" creationId="{C52F22B2-C8C3-D791-7869-7DC831CA2BB4}"/>
          </ac:spMkLst>
        </pc:spChg>
      </pc:sldChg>
      <pc:sldChg chg="modSp add mod">
        <pc:chgData name="Stephanie Uhlmann" userId="49d03370-640d-400e-b034-1c88f63afafb" providerId="ADAL" clId="{E3B5F4AC-88A5-46F7-B1C5-D8D3802F055C}" dt="2025-04-30T05:13:23.592" v="263" actId="947"/>
        <pc:sldMkLst>
          <pc:docMk/>
          <pc:sldMk cId="150695397" sldId="302"/>
        </pc:sldMkLst>
        <pc:spChg chg="mod">
          <ac:chgData name="Stephanie Uhlmann" userId="49d03370-640d-400e-b034-1c88f63afafb" providerId="ADAL" clId="{E3B5F4AC-88A5-46F7-B1C5-D8D3802F055C}" dt="2025-04-30T05:13:23.592" v="263" actId="947"/>
          <ac:spMkLst>
            <pc:docMk/>
            <pc:sldMk cId="150695397" sldId="302"/>
            <ac:spMk id="7" creationId="{AF49E936-F311-CE9D-74F6-BEB2B3F01BBA}"/>
          </ac:spMkLst>
        </pc:spChg>
      </pc:sldChg>
      <pc:sldChg chg="addSp delSp modSp add mod">
        <pc:chgData name="Stephanie Uhlmann" userId="49d03370-640d-400e-b034-1c88f63afafb" providerId="ADAL" clId="{E3B5F4AC-88A5-46F7-B1C5-D8D3802F055C}" dt="2025-04-30T06:35:41.045" v="565" actId="14100"/>
        <pc:sldMkLst>
          <pc:docMk/>
          <pc:sldMk cId="3895604174" sldId="303"/>
        </pc:sldMkLst>
        <pc:spChg chg="del">
          <ac:chgData name="Stephanie Uhlmann" userId="49d03370-640d-400e-b034-1c88f63afafb" providerId="ADAL" clId="{E3B5F4AC-88A5-46F7-B1C5-D8D3802F055C}" dt="2025-04-30T06:21:58.804" v="505" actId="478"/>
          <ac:spMkLst>
            <pc:docMk/>
            <pc:sldMk cId="3895604174" sldId="303"/>
            <ac:spMk id="2" creationId="{731453D0-4BF1-0256-7632-A680A802E1F5}"/>
          </ac:spMkLst>
        </pc:spChg>
        <pc:spChg chg="mod">
          <ac:chgData name="Stephanie Uhlmann" userId="49d03370-640d-400e-b034-1c88f63afafb" providerId="ADAL" clId="{E3B5F4AC-88A5-46F7-B1C5-D8D3802F055C}" dt="2025-04-30T06:35:41.045" v="565" actId="14100"/>
          <ac:spMkLst>
            <pc:docMk/>
            <pc:sldMk cId="3895604174" sldId="303"/>
            <ac:spMk id="4" creationId="{34EB65AA-579B-00A2-65A2-24DACACA9C62}"/>
          </ac:spMkLst>
        </pc:spChg>
        <pc:spChg chg="add del mod">
          <ac:chgData name="Stephanie Uhlmann" userId="49d03370-640d-400e-b034-1c88f63afafb" providerId="ADAL" clId="{E3B5F4AC-88A5-46F7-B1C5-D8D3802F055C}" dt="2025-04-30T06:22:09.749" v="507" actId="478"/>
          <ac:spMkLst>
            <pc:docMk/>
            <pc:sldMk cId="3895604174" sldId="303"/>
            <ac:spMk id="6" creationId="{F85130B1-F8A1-38F1-997C-E75FC42C2C41}"/>
          </ac:spMkLst>
        </pc:spChg>
        <pc:picChg chg="mod modCrop">
          <ac:chgData name="Stephanie Uhlmann" userId="49d03370-640d-400e-b034-1c88f63afafb" providerId="ADAL" clId="{E3B5F4AC-88A5-46F7-B1C5-D8D3802F055C}" dt="2025-04-30T06:35:31.573" v="564" actId="1038"/>
          <ac:picMkLst>
            <pc:docMk/>
            <pc:sldMk cId="3895604174" sldId="303"/>
            <ac:picMk id="3" creationId="{678F14E5-FC3B-FE04-3E01-9E119B1B1457}"/>
          </ac:picMkLst>
        </pc:picChg>
      </pc:sldChg>
      <pc:sldChg chg="add ord">
        <pc:chgData name="Stephanie Uhlmann" userId="49d03370-640d-400e-b034-1c88f63afafb" providerId="ADAL" clId="{E3B5F4AC-88A5-46F7-B1C5-D8D3802F055C}" dt="2025-04-30T06:25:26.814" v="531"/>
        <pc:sldMkLst>
          <pc:docMk/>
          <pc:sldMk cId="1901585973" sldId="30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13955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picTx" preserve="1">
  <p:cSld name="Pic 2/3">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3887391" y="457200"/>
            <a:ext cx="4629150" cy="540385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29841" y="2057400"/>
            <a:ext cx="2949178" cy="3811588"/>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87973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picTx" preserve="1">
  <p:cSld name="Pic 1/3">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5485208" cy="857250"/>
          </a:xfrm>
        </p:spPr>
        <p:txBody>
          <a:bodyPr anchor="t"/>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6115049" y="457200"/>
            <a:ext cx="2401491" cy="540385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29840" y="1332572"/>
            <a:ext cx="5485207" cy="4536416"/>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6668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on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CFD3878-CAB7-939F-285F-3F33E80EE68C}"/>
              </a:ext>
            </a:extLst>
          </p:cNvPr>
          <p:cNvSpPr/>
          <p:nvPr userDrawn="1"/>
        </p:nvSpPr>
        <p:spPr>
          <a:xfrm>
            <a:off x="0" y="0"/>
            <a:ext cx="9184640" cy="68580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Title 1">
            <a:extLst>
              <a:ext uri="{FF2B5EF4-FFF2-40B4-BE49-F238E27FC236}">
                <a16:creationId xmlns:a16="http://schemas.microsoft.com/office/drawing/2014/main" id="{EAE499C0-3CC6-2696-DB34-F23E20B8261A}"/>
              </a:ext>
            </a:extLst>
          </p:cNvPr>
          <p:cNvSpPr>
            <a:spLocks noGrp="1"/>
          </p:cNvSpPr>
          <p:nvPr>
            <p:ph type="title"/>
          </p:nvPr>
        </p:nvSpPr>
        <p:spPr>
          <a:xfrm>
            <a:off x="1392383" y="485919"/>
            <a:ext cx="7124157" cy="857250"/>
          </a:xfrm>
        </p:spPr>
        <p:txBody>
          <a:bodyPr/>
          <a:lstStyle/>
          <a:p>
            <a:r>
              <a:rPr lang="en-AU" dirty="0"/>
              <a:t>Song</a:t>
            </a:r>
          </a:p>
        </p:txBody>
      </p:sp>
      <p:pic>
        <p:nvPicPr>
          <p:cNvPr id="10" name="Picture 9">
            <a:extLst>
              <a:ext uri="{FF2B5EF4-FFF2-40B4-BE49-F238E27FC236}">
                <a16:creationId xmlns:a16="http://schemas.microsoft.com/office/drawing/2014/main" id="{E509AFBF-2236-B98F-BDF9-D59E620D488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5400000">
            <a:off x="-2538519" y="1507327"/>
            <a:ext cx="6890647" cy="3875989"/>
          </a:xfrm>
          <a:prstGeom prst="rect">
            <a:avLst/>
          </a:prstGeom>
        </p:spPr>
      </p:pic>
      <p:sp>
        <p:nvSpPr>
          <p:cNvPr id="9" name="Text Placeholder 3">
            <a:extLst>
              <a:ext uri="{FF2B5EF4-FFF2-40B4-BE49-F238E27FC236}">
                <a16:creationId xmlns:a16="http://schemas.microsoft.com/office/drawing/2014/main" id="{6DC56433-17AC-D9F5-3142-E114A28E0FD0}"/>
              </a:ext>
            </a:extLst>
          </p:cNvPr>
          <p:cNvSpPr>
            <a:spLocks noGrp="1"/>
          </p:cNvSpPr>
          <p:nvPr>
            <p:ph type="body" sz="half" idx="2"/>
          </p:nvPr>
        </p:nvSpPr>
        <p:spPr>
          <a:xfrm>
            <a:off x="1392383" y="1361291"/>
            <a:ext cx="7124156" cy="4536416"/>
          </a:xfrm>
        </p:spPr>
        <p:txBody>
          <a:bodyPr>
            <a:normAutofit/>
          </a:bodyPr>
          <a:lstStyle>
            <a:lvl1pPr>
              <a:defRPr sz="2400"/>
            </a:lvl1p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3540908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74962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4252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63237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04607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1938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45163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90596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282101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764DE79-268F-4C1A-8933-263129D2AF90}" type="datetimeFigureOut">
              <a:rPr lang="en-US" dirty="0"/>
              <a:t>4/30/2025</a:t>
            </a:fld>
            <a:endParaRPr lang="en-US" dirty="0"/>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045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A picture containing shape&#10;&#10;Description automatically generated">
            <a:extLst>
              <a:ext uri="{FF2B5EF4-FFF2-40B4-BE49-F238E27FC236}">
                <a16:creationId xmlns:a16="http://schemas.microsoft.com/office/drawing/2014/main" id="{1E53DD6C-9D24-4B0C-D3A7-9F6AD68F4960}"/>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24652" r="-541"/>
          <a:stretch/>
        </p:blipFill>
        <p:spPr>
          <a:xfrm>
            <a:off x="0" y="1"/>
            <a:ext cx="9252284" cy="6858000"/>
          </a:xfrm>
          <a:prstGeom prst="rect">
            <a:avLst/>
          </a:prstGeom>
        </p:spPr>
      </p:pic>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p:txBody>
      </p:sp>
      <p:sp>
        <p:nvSpPr>
          <p:cNvPr id="6" name="Slide Number Placeholder 5"/>
          <p:cNvSpPr>
            <a:spLocks noGrp="1"/>
          </p:cNvSpPr>
          <p:nvPr>
            <p:ph type="sldNum" sz="quarter" idx="4"/>
          </p:nvPr>
        </p:nvSpPr>
        <p:spPr>
          <a:xfrm>
            <a:off x="628650" y="6374473"/>
            <a:ext cx="2057400" cy="365125"/>
          </a:xfrm>
          <a:prstGeom prst="rect">
            <a:avLst/>
          </a:prstGeom>
        </p:spPr>
        <p:txBody>
          <a:bodyPr vert="horz" lIns="91440" tIns="45720" rIns="91440" bIns="45720" rtlCol="0" anchor="ctr"/>
          <a:lstStyle>
            <a:lvl1pPr algn="l">
              <a:defRPr sz="1200">
                <a:solidFill>
                  <a:schemeClr val="bg1"/>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911646075"/>
      </p:ext>
    </p:extLst>
  </p:cSld>
  <p:clrMap bg1="lt1" tx1="dk1" bg2="lt2" tx2="dk2" accent1="accent1" accent2="accent2" accent3="accent3" accent4="accent4" accent5="accent5" accent6="accent6" hlink="hlink" folHlink="folHlink"/>
  <p:sldLayoutIdLst>
    <p:sldLayoutId id="2147483673" r:id="rId1"/>
    <p:sldLayoutId id="2147483681" r:id="rId2"/>
    <p:sldLayoutId id="2147483684" r:id="rId3"/>
    <p:sldLayoutId id="2147483685"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bg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bg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 up of a plant&#10;&#10;Description automatically generated">
            <a:extLst>
              <a:ext uri="{FF2B5EF4-FFF2-40B4-BE49-F238E27FC236}">
                <a16:creationId xmlns:a16="http://schemas.microsoft.com/office/drawing/2014/main" id="{655A3F58-4859-6F2C-C599-CE08D5F5B3A2}"/>
              </a:ext>
            </a:extLst>
          </p:cNvPr>
          <p:cNvPicPr>
            <a:picLocks noChangeAspect="1"/>
          </p:cNvPicPr>
          <p:nvPr/>
        </p:nvPicPr>
        <p:blipFill rotWithShape="1">
          <a:blip r:embed="rId2">
            <a:extLst>
              <a:ext uri="{28A0092B-C50C-407E-A947-70E740481C1C}">
                <a14:useLocalDpi xmlns:a14="http://schemas.microsoft.com/office/drawing/2010/main" val="0"/>
              </a:ext>
            </a:extLst>
          </a:blip>
          <a:srcRect l="39096" r="16209"/>
          <a:stretch/>
        </p:blipFill>
        <p:spPr>
          <a:xfrm>
            <a:off x="0" y="0"/>
            <a:ext cx="9248931" cy="6897642"/>
          </a:xfrm>
          <a:prstGeom prst="rect">
            <a:avLst/>
          </a:prstGeom>
        </p:spPr>
      </p:pic>
      <p:sp>
        <p:nvSpPr>
          <p:cNvPr id="3" name="Subtitle 2"/>
          <p:cNvSpPr>
            <a:spLocks noGrp="1"/>
          </p:cNvSpPr>
          <p:nvPr>
            <p:ph type="subTitle" idx="1"/>
          </p:nvPr>
        </p:nvSpPr>
        <p:spPr>
          <a:xfrm>
            <a:off x="0" y="3943584"/>
            <a:ext cx="4486940" cy="1177119"/>
          </a:xfrm>
        </p:spPr>
        <p:txBody>
          <a:bodyPr>
            <a:noAutofit/>
          </a:bodyPr>
          <a:lstStyle/>
          <a:p>
            <a:r>
              <a:rPr lang="en-US" sz="2800" dirty="0">
                <a:latin typeface="Aptos" panose="020B0004020202020204" pitchFamily="34" charset="0"/>
              </a:rPr>
              <a:t>Your church name</a:t>
            </a:r>
          </a:p>
          <a:p>
            <a:r>
              <a:rPr lang="en-US" sz="2800" dirty="0">
                <a:latin typeface="Aptos" panose="020B0004020202020204" pitchFamily="34" charset="0"/>
              </a:rPr>
              <a:t>Date</a:t>
            </a:r>
          </a:p>
        </p:txBody>
      </p:sp>
      <p:pic>
        <p:nvPicPr>
          <p:cNvPr id="13" name="Picture 12">
            <a:extLst>
              <a:ext uri="{FF2B5EF4-FFF2-40B4-BE49-F238E27FC236}">
                <a16:creationId xmlns:a16="http://schemas.microsoft.com/office/drawing/2014/main" id="{3A773DAB-4EBC-0EBB-A2F1-D2ABCDAE799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120" y="259800"/>
            <a:ext cx="4316820" cy="2521985"/>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E4A38942-0849-B5A7-F81E-8C88DC1EC9F2}"/>
              </a:ext>
            </a:extLst>
          </p:cNvPr>
          <p:cNvPicPr>
            <a:picLocks noGrp="1" noChangeAspect="1" noChangeArrowheads="1"/>
          </p:cNvPicPr>
          <p:nvPr>
            <p:ph type="pic" idx="4294967295"/>
          </p:nvPr>
        </p:nvPicPr>
        <p:blipFill rotWithShape="1">
          <a:blip r:embed="rId2">
            <a:extLst>
              <a:ext uri="{28A0092B-C50C-407E-A947-70E740481C1C}">
                <a14:useLocalDpi xmlns:a14="http://schemas.microsoft.com/office/drawing/2010/main" val="0"/>
              </a:ext>
            </a:extLst>
          </a:blip>
          <a:srcRect l="2447" t="-67" r="20484" b="-69"/>
          <a:stretch/>
        </p:blipFill>
        <p:spPr bwMode="auto">
          <a:xfrm>
            <a:off x="5725390" y="-12032"/>
            <a:ext cx="3502831" cy="68627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BFD1E36-C735-E0B2-1B9E-1D4D8207C448}"/>
              </a:ext>
              <a:ext uri="{C183D7F6-B498-43B3-948B-1728B52AA6E4}">
                <adec:decorative xmlns:adec="http://schemas.microsoft.com/office/drawing/2017/decorative" val="1"/>
              </a:ext>
            </a:extLst>
          </p:cNvPr>
          <p:cNvSpPr/>
          <p:nvPr/>
        </p:nvSpPr>
        <p:spPr>
          <a:xfrm>
            <a:off x="4572000" y="0"/>
            <a:ext cx="3106881"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Text Placeholder 3">
            <a:extLst>
              <a:ext uri="{FF2B5EF4-FFF2-40B4-BE49-F238E27FC236}">
                <a16:creationId xmlns:a16="http://schemas.microsoft.com/office/drawing/2014/main" id="{11FA24E7-1E59-FB81-A60F-9848B4E5D482}"/>
              </a:ext>
            </a:extLst>
          </p:cNvPr>
          <p:cNvSpPr>
            <a:spLocks noGrp="1"/>
          </p:cNvSpPr>
          <p:nvPr>
            <p:ph type="subTitle" idx="1"/>
          </p:nvPr>
        </p:nvSpPr>
        <p:spPr>
          <a:xfrm>
            <a:off x="1143000" y="3602038"/>
            <a:ext cx="5599113" cy="1655762"/>
          </a:xfrm>
        </p:spPr>
        <p:txBody>
          <a:bodyPr anchor="ctr">
            <a:normAutofit/>
          </a:bodyPr>
          <a:lstStyle/>
          <a:p>
            <a:pPr algn="l"/>
            <a:r>
              <a:rPr lang="en-AU" sz="2800" b="1" i="1" dirty="0">
                <a:latin typeface="Aptos" panose="020B0004020202020204" pitchFamily="34" charset="0"/>
              </a:rPr>
              <a:t>Leader: </a:t>
            </a:r>
          </a:p>
          <a:p>
            <a:pPr algn="l"/>
            <a:r>
              <a:rPr lang="en-AU" sz="2800" dirty="0">
                <a:latin typeface="Aptos" panose="020B0004020202020204" pitchFamily="34" charset="0"/>
              </a:rPr>
              <a:t>From before recorded time…</a:t>
            </a:r>
          </a:p>
        </p:txBody>
      </p:sp>
      <p:sp>
        <p:nvSpPr>
          <p:cNvPr id="2" name="Title 1">
            <a:extLst>
              <a:ext uri="{FF2B5EF4-FFF2-40B4-BE49-F238E27FC236}">
                <a16:creationId xmlns:a16="http://schemas.microsoft.com/office/drawing/2014/main" id="{A7CEE229-37CF-51B1-66D4-CC5423763C47}"/>
              </a:ext>
            </a:extLst>
          </p:cNvPr>
          <p:cNvSpPr>
            <a:spLocks noGrp="1"/>
          </p:cNvSpPr>
          <p:nvPr>
            <p:ph type="ctrTitle"/>
          </p:nvPr>
        </p:nvSpPr>
        <p:spPr>
          <a:xfrm>
            <a:off x="685800" y="1122363"/>
            <a:ext cx="6056313" cy="2387600"/>
          </a:xfrm>
        </p:spPr>
        <p:txBody>
          <a:bodyPr/>
          <a:lstStyle/>
          <a:p>
            <a:r>
              <a:rPr lang="en-AU" dirty="0">
                <a:latin typeface="Aptos" panose="020B0004020202020204" pitchFamily="34" charset="0"/>
              </a:rPr>
              <a:t>Acknowledging Country</a:t>
            </a:r>
          </a:p>
        </p:txBody>
      </p:sp>
      <p:pic>
        <p:nvPicPr>
          <p:cNvPr id="7" name="Picture 6">
            <a:extLst>
              <a:ext uri="{FF2B5EF4-FFF2-40B4-BE49-F238E27FC236}">
                <a16:creationId xmlns:a16="http://schemas.microsoft.com/office/drawing/2014/main" id="{94F15CA5-D225-8E98-20B5-25E9F9381A1C}"/>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5306" t="74897" b="-1"/>
          <a:stretch/>
        </p:blipFill>
        <p:spPr>
          <a:xfrm>
            <a:off x="-1" y="5113421"/>
            <a:ext cx="9228221" cy="1744579"/>
          </a:xfrm>
          <a:prstGeom prst="rect">
            <a:avLst/>
          </a:prstGeom>
        </p:spPr>
      </p:pic>
    </p:spTree>
    <p:extLst>
      <p:ext uri="{BB962C8B-B14F-4D97-AF65-F5344CB8AC3E}">
        <p14:creationId xmlns:p14="http://schemas.microsoft.com/office/powerpoint/2010/main" val="629116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7195A2F-0D11-35C8-219C-37B39102F3A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1625" r="11625"/>
          <a:stretch>
            <a:fillRect/>
          </a:stretch>
        </p:blipFill>
        <p:spPr bwMode="auto">
          <a:xfrm>
            <a:off x="3158837" y="0"/>
            <a:ext cx="5985164" cy="6986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763D55-3C12-BF26-CAE1-F6356B1476F2}"/>
              </a:ext>
              <a:ext uri="{C183D7F6-B498-43B3-948B-1728B52AA6E4}">
                <adec:decorative xmlns:adec="http://schemas.microsoft.com/office/drawing/2017/decorative" val="1"/>
              </a:ext>
            </a:extLst>
          </p:cNvPr>
          <p:cNvSpPr/>
          <p:nvPr/>
        </p:nvSpPr>
        <p:spPr>
          <a:xfrm>
            <a:off x="3044538" y="0"/>
            <a:ext cx="3570466"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182932DB-4136-A8FA-B35B-58B0A58E5011}"/>
              </a:ext>
            </a:extLst>
          </p:cNvPr>
          <p:cNvSpPr>
            <a:spLocks noGrp="1"/>
          </p:cNvSpPr>
          <p:nvPr>
            <p:ph type="title"/>
          </p:nvPr>
        </p:nvSpPr>
        <p:spPr>
          <a:xfrm>
            <a:off x="629840" y="457200"/>
            <a:ext cx="3942159" cy="531812"/>
          </a:xfrm>
        </p:spPr>
        <p:txBody>
          <a:bodyPr anchor="t">
            <a:noAutofit/>
          </a:bodyPr>
          <a:lstStyle/>
          <a:p>
            <a:r>
              <a:rPr lang="en-AU" sz="4400" dirty="0">
                <a:latin typeface="Aptos" panose="020B0004020202020204" pitchFamily="34" charset="0"/>
              </a:rPr>
              <a:t>Call to worship</a:t>
            </a:r>
          </a:p>
        </p:txBody>
      </p:sp>
      <p:sp>
        <p:nvSpPr>
          <p:cNvPr id="4" name="Text Placeholder 3">
            <a:extLst>
              <a:ext uri="{FF2B5EF4-FFF2-40B4-BE49-F238E27FC236}">
                <a16:creationId xmlns:a16="http://schemas.microsoft.com/office/drawing/2014/main" id="{59950089-E7E3-64D6-5B76-C873568C2ECA}"/>
              </a:ext>
            </a:extLst>
          </p:cNvPr>
          <p:cNvSpPr>
            <a:spLocks noGrp="1"/>
          </p:cNvSpPr>
          <p:nvPr>
            <p:ph type="body" sz="half" idx="2"/>
          </p:nvPr>
        </p:nvSpPr>
        <p:spPr>
          <a:xfrm>
            <a:off x="629841" y="1267690"/>
            <a:ext cx="5110560" cy="5133110"/>
          </a:xfrm>
        </p:spPr>
        <p:txBody>
          <a:bodyPr/>
          <a:lstStyle/>
          <a:p>
            <a:r>
              <a:rPr lang="en-US" sz="2800" b="1" i="1" dirty="0">
                <a:latin typeface="Aptos" panose="020B0004020202020204" pitchFamily="34" charset="0"/>
              </a:rPr>
              <a:t>Leader: </a:t>
            </a:r>
          </a:p>
          <a:p>
            <a:r>
              <a:rPr lang="en-US" sz="2800" dirty="0">
                <a:latin typeface="Aptos" panose="020B0004020202020204" pitchFamily="34" charset="0"/>
              </a:rPr>
              <a:t>All over the world, in villages and cities, in sweltering heat and icy cold, in the deep darkness of storm or in the stillness of blue skies, people like you and I are gathering, as we have for centuries, to remember our Christ. Storyteller, healer, hand of hope; we remember in different ways in different places, but we share the one spirit of love. </a:t>
            </a:r>
            <a:endParaRPr lang="en-US" dirty="0"/>
          </a:p>
        </p:txBody>
      </p:sp>
    </p:spTree>
    <p:extLst>
      <p:ext uri="{BB962C8B-B14F-4D97-AF65-F5344CB8AC3E}">
        <p14:creationId xmlns:p14="http://schemas.microsoft.com/office/powerpoint/2010/main" val="3234641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7195A2F-0D11-35C8-219C-37B39102F3A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1625" r="11625"/>
          <a:stretch>
            <a:fillRect/>
          </a:stretch>
        </p:blipFill>
        <p:spPr bwMode="auto">
          <a:xfrm>
            <a:off x="3158837" y="0"/>
            <a:ext cx="5985164" cy="6986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763D55-3C12-BF26-CAE1-F6356B1476F2}"/>
              </a:ext>
              <a:ext uri="{C183D7F6-B498-43B3-948B-1728B52AA6E4}">
                <adec:decorative xmlns:adec="http://schemas.microsoft.com/office/drawing/2017/decorative" val="1"/>
              </a:ext>
            </a:extLst>
          </p:cNvPr>
          <p:cNvSpPr/>
          <p:nvPr/>
        </p:nvSpPr>
        <p:spPr>
          <a:xfrm>
            <a:off x="3044538" y="0"/>
            <a:ext cx="3570466"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Text Placeholder 3">
            <a:extLst>
              <a:ext uri="{FF2B5EF4-FFF2-40B4-BE49-F238E27FC236}">
                <a16:creationId xmlns:a16="http://schemas.microsoft.com/office/drawing/2014/main" id="{59950089-E7E3-64D6-5B76-C873568C2ECA}"/>
              </a:ext>
            </a:extLst>
          </p:cNvPr>
          <p:cNvSpPr>
            <a:spLocks noGrp="1"/>
          </p:cNvSpPr>
          <p:nvPr>
            <p:ph type="body" sz="half" idx="2"/>
          </p:nvPr>
        </p:nvSpPr>
        <p:spPr>
          <a:xfrm>
            <a:off x="629840" y="1267690"/>
            <a:ext cx="5220627" cy="5133110"/>
          </a:xfrm>
        </p:spPr>
        <p:txBody>
          <a:bodyPr anchor="ctr">
            <a:normAutofit/>
          </a:bodyPr>
          <a:lstStyle/>
          <a:p>
            <a:r>
              <a:rPr lang="en-US" sz="2800" b="1" i="1" dirty="0">
                <a:latin typeface="Aptos" panose="020B0004020202020204" pitchFamily="34" charset="0"/>
              </a:rPr>
              <a:t>Leader: </a:t>
            </a:r>
          </a:p>
          <a:p>
            <a:r>
              <a:rPr lang="en-US" sz="2800" dirty="0">
                <a:latin typeface="Aptos" panose="020B0004020202020204" pitchFamily="34" charset="0"/>
              </a:rPr>
              <a:t>Join me as we light the Christ candle to affirm:  </a:t>
            </a:r>
          </a:p>
          <a:p>
            <a:r>
              <a:rPr lang="en-US" sz="2800" dirty="0">
                <a:latin typeface="Aptos" panose="020B0004020202020204" pitchFamily="34" charset="0"/>
              </a:rPr>
              <a:t>Here and now God waits to break into our experience. </a:t>
            </a:r>
          </a:p>
          <a:p>
            <a:r>
              <a:rPr lang="en-US" sz="2800" b="1" i="1" dirty="0">
                <a:solidFill>
                  <a:srgbClr val="FFC000"/>
                </a:solidFill>
                <a:latin typeface="Aptos" panose="020B0004020202020204" pitchFamily="34" charset="0"/>
              </a:rPr>
              <a:t>Congregation:</a:t>
            </a:r>
          </a:p>
          <a:p>
            <a:r>
              <a:rPr lang="en-US" sz="2800" i="1" dirty="0">
                <a:solidFill>
                  <a:srgbClr val="FFC000"/>
                </a:solidFill>
                <a:latin typeface="Aptos" panose="020B0004020202020204" pitchFamily="34" charset="0"/>
              </a:rPr>
              <a:t>To change our minds </a:t>
            </a:r>
          </a:p>
          <a:p>
            <a:r>
              <a:rPr lang="en-US" sz="2800" i="1" dirty="0">
                <a:solidFill>
                  <a:srgbClr val="FFC000"/>
                </a:solidFill>
                <a:latin typeface="Aptos" panose="020B0004020202020204" pitchFamily="34" charset="0"/>
              </a:rPr>
              <a:t>To change our lives </a:t>
            </a:r>
          </a:p>
          <a:p>
            <a:r>
              <a:rPr lang="en-US" sz="2800" i="1" dirty="0">
                <a:solidFill>
                  <a:srgbClr val="FFC000"/>
                </a:solidFill>
                <a:latin typeface="Aptos" panose="020B0004020202020204" pitchFamily="34" charset="0"/>
              </a:rPr>
              <a:t>To change our ways </a:t>
            </a:r>
          </a:p>
        </p:txBody>
      </p:sp>
    </p:spTree>
    <p:extLst>
      <p:ext uri="{BB962C8B-B14F-4D97-AF65-F5344CB8AC3E}">
        <p14:creationId xmlns:p14="http://schemas.microsoft.com/office/powerpoint/2010/main" val="287327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6DB92-1C15-25D8-786E-42F982AF3024}"/>
            </a:ext>
          </a:extLst>
        </p:cNvPr>
        <p:cNvGrpSpPr/>
        <p:nvPr/>
      </p:nvGrpSpPr>
      <p:grpSpPr>
        <a:xfrm>
          <a:off x="0" y="0"/>
          <a:ext cx="0" cy="0"/>
          <a:chOff x="0" y="0"/>
          <a:chExt cx="0" cy="0"/>
        </a:xfrm>
      </p:grpSpPr>
      <p:pic>
        <p:nvPicPr>
          <p:cNvPr id="2050" name="Picture 2">
            <a:extLst>
              <a:ext uri="{FF2B5EF4-FFF2-40B4-BE49-F238E27FC236}">
                <a16:creationId xmlns:a16="http://schemas.microsoft.com/office/drawing/2014/main" id="{7B883D83-55EC-EB68-EF93-67DBD7442E7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1625" r="11625"/>
          <a:stretch>
            <a:fillRect/>
          </a:stretch>
        </p:blipFill>
        <p:spPr bwMode="auto">
          <a:xfrm>
            <a:off x="3158837" y="0"/>
            <a:ext cx="5985164" cy="6986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4D723A4B-8C97-C9E4-619E-BF67F3DCC550}"/>
              </a:ext>
              <a:ext uri="{C183D7F6-B498-43B3-948B-1728B52AA6E4}">
                <adec:decorative xmlns:adec="http://schemas.microsoft.com/office/drawing/2017/decorative" val="1"/>
              </a:ext>
            </a:extLst>
          </p:cNvPr>
          <p:cNvSpPr/>
          <p:nvPr/>
        </p:nvSpPr>
        <p:spPr>
          <a:xfrm>
            <a:off x="3044538" y="0"/>
            <a:ext cx="3570466"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Text Placeholder 3">
            <a:extLst>
              <a:ext uri="{FF2B5EF4-FFF2-40B4-BE49-F238E27FC236}">
                <a16:creationId xmlns:a16="http://schemas.microsoft.com/office/drawing/2014/main" id="{C52F22B2-C8C3-D791-7869-7DC831CA2BB4}"/>
              </a:ext>
            </a:extLst>
          </p:cNvPr>
          <p:cNvSpPr>
            <a:spLocks noGrp="1"/>
          </p:cNvSpPr>
          <p:nvPr>
            <p:ph type="body" sz="half" idx="2"/>
          </p:nvPr>
        </p:nvSpPr>
        <p:spPr>
          <a:xfrm>
            <a:off x="629840" y="1267690"/>
            <a:ext cx="5508493" cy="5133110"/>
          </a:xfrm>
        </p:spPr>
        <p:txBody>
          <a:bodyPr anchor="ctr">
            <a:normAutofit/>
          </a:bodyPr>
          <a:lstStyle/>
          <a:p>
            <a:r>
              <a:rPr lang="en-US" sz="2800" b="1" i="1" dirty="0">
                <a:latin typeface="Aptos" panose="020B0004020202020204" pitchFamily="34" charset="0"/>
              </a:rPr>
              <a:t>Leader: </a:t>
            </a:r>
          </a:p>
          <a:p>
            <a:r>
              <a:rPr lang="en-US" sz="2800" dirty="0">
                <a:latin typeface="Aptos" panose="020B0004020202020204" pitchFamily="34" charset="0"/>
              </a:rPr>
              <a:t>To help us see the world and the whole of life in a new light. </a:t>
            </a:r>
          </a:p>
          <a:p>
            <a:r>
              <a:rPr lang="en-US" sz="2800" b="1" i="1" dirty="0">
                <a:solidFill>
                  <a:srgbClr val="FFC000"/>
                </a:solidFill>
                <a:latin typeface="Aptos" panose="020B0004020202020204" pitchFamily="34" charset="0"/>
              </a:rPr>
              <a:t>Congregation: </a:t>
            </a:r>
          </a:p>
          <a:p>
            <a:r>
              <a:rPr lang="en-US" sz="2800" i="1" dirty="0">
                <a:solidFill>
                  <a:srgbClr val="FFC000"/>
                </a:solidFill>
                <a:latin typeface="Aptos" panose="020B0004020202020204" pitchFamily="34" charset="0"/>
              </a:rPr>
              <a:t>To fill us with hope, joy and certainty for the future. </a:t>
            </a:r>
          </a:p>
          <a:p>
            <a:r>
              <a:rPr lang="en-US" sz="2800" b="1" i="1" dirty="0">
                <a:latin typeface="Aptos" panose="020B0004020202020204" pitchFamily="34" charset="0"/>
              </a:rPr>
              <a:t>Leader:</a:t>
            </a:r>
            <a:r>
              <a:rPr lang="en-US" sz="2800" dirty="0">
                <a:latin typeface="Aptos" panose="020B0004020202020204" pitchFamily="34" charset="0"/>
              </a:rPr>
              <a:t> </a:t>
            </a:r>
          </a:p>
          <a:p>
            <a:r>
              <a:rPr lang="en-US" sz="2800" dirty="0">
                <a:latin typeface="Aptos" panose="020B0004020202020204" pitchFamily="34" charset="0"/>
              </a:rPr>
              <a:t>This is the place, as are all places. </a:t>
            </a:r>
          </a:p>
          <a:p>
            <a:r>
              <a:rPr lang="en-US" sz="2800" dirty="0">
                <a:latin typeface="Aptos" panose="020B0004020202020204" pitchFamily="34" charset="0"/>
              </a:rPr>
              <a:t>This is the time, as are all times. </a:t>
            </a:r>
            <a:endParaRPr lang="en-US" sz="2800" i="1" dirty="0">
              <a:solidFill>
                <a:srgbClr val="FFC000"/>
              </a:solidFill>
              <a:latin typeface="Aptos" panose="020B0004020202020204" pitchFamily="34" charset="0"/>
            </a:endParaRPr>
          </a:p>
        </p:txBody>
      </p:sp>
    </p:spTree>
    <p:extLst>
      <p:ext uri="{BB962C8B-B14F-4D97-AF65-F5344CB8AC3E}">
        <p14:creationId xmlns:p14="http://schemas.microsoft.com/office/powerpoint/2010/main" val="131599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7195A2F-0D11-35C8-219C-37B39102F3A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1625" r="11625"/>
          <a:stretch>
            <a:fillRect/>
          </a:stretch>
        </p:blipFill>
        <p:spPr bwMode="auto">
          <a:xfrm>
            <a:off x="3158837" y="0"/>
            <a:ext cx="5985164" cy="6986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8763D55-3C12-BF26-CAE1-F6356B1476F2}"/>
              </a:ext>
              <a:ext uri="{C183D7F6-B498-43B3-948B-1728B52AA6E4}">
                <adec:decorative xmlns:adec="http://schemas.microsoft.com/office/drawing/2017/decorative" val="1"/>
              </a:ext>
            </a:extLst>
          </p:cNvPr>
          <p:cNvSpPr/>
          <p:nvPr/>
        </p:nvSpPr>
        <p:spPr>
          <a:xfrm>
            <a:off x="3044538" y="0"/>
            <a:ext cx="4315632"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 name="Text Placeholder 3">
            <a:extLst>
              <a:ext uri="{FF2B5EF4-FFF2-40B4-BE49-F238E27FC236}">
                <a16:creationId xmlns:a16="http://schemas.microsoft.com/office/drawing/2014/main" id="{59950089-E7E3-64D6-5B76-C873568C2ECA}"/>
              </a:ext>
            </a:extLst>
          </p:cNvPr>
          <p:cNvSpPr>
            <a:spLocks noGrp="1"/>
          </p:cNvSpPr>
          <p:nvPr>
            <p:ph type="body" sz="half" idx="2"/>
          </p:nvPr>
        </p:nvSpPr>
        <p:spPr>
          <a:xfrm>
            <a:off x="629840" y="644577"/>
            <a:ext cx="5796360" cy="5756223"/>
          </a:xfrm>
        </p:spPr>
        <p:txBody>
          <a:bodyPr anchor="ctr">
            <a:normAutofit/>
          </a:bodyPr>
          <a:lstStyle/>
          <a:p>
            <a:r>
              <a:rPr lang="en-US" sz="2800" b="1" i="1" dirty="0">
                <a:solidFill>
                  <a:srgbClr val="FFC000"/>
                </a:solidFill>
                <a:latin typeface="Aptos" panose="020B0004020202020204" pitchFamily="34" charset="0"/>
              </a:rPr>
              <a:t>Congregation: </a:t>
            </a:r>
          </a:p>
          <a:p>
            <a:r>
              <a:rPr lang="en-US" sz="2800" i="1" dirty="0">
                <a:solidFill>
                  <a:srgbClr val="FFC000"/>
                </a:solidFill>
                <a:latin typeface="Aptos" panose="020B0004020202020204" pitchFamily="34" charset="0"/>
              </a:rPr>
              <a:t>O God of this place, and every place, </a:t>
            </a:r>
          </a:p>
          <a:p>
            <a:r>
              <a:rPr lang="en-US" sz="2800" i="1" dirty="0">
                <a:solidFill>
                  <a:srgbClr val="FFC000"/>
                </a:solidFill>
                <a:latin typeface="Aptos" panose="020B0004020202020204" pitchFamily="34" charset="0"/>
              </a:rPr>
              <a:t>God of this time and all time, </a:t>
            </a:r>
          </a:p>
          <a:p>
            <a:r>
              <a:rPr lang="en-US" sz="2800" i="1" dirty="0">
                <a:solidFill>
                  <a:srgbClr val="FFC000"/>
                </a:solidFill>
                <a:latin typeface="Aptos" panose="020B0004020202020204" pitchFamily="34" charset="0"/>
              </a:rPr>
              <a:t>Here and now, unite us, </a:t>
            </a:r>
            <a:br>
              <a:rPr lang="en-US" sz="2800" i="1" dirty="0">
                <a:solidFill>
                  <a:srgbClr val="FFC000"/>
                </a:solidFill>
                <a:latin typeface="Aptos" panose="020B0004020202020204" pitchFamily="34" charset="0"/>
              </a:rPr>
            </a:br>
            <a:r>
              <a:rPr lang="en-US" sz="2800" i="1" dirty="0">
                <a:solidFill>
                  <a:srgbClr val="FFC000"/>
                </a:solidFill>
                <a:latin typeface="Aptos" panose="020B0004020202020204" pitchFamily="34" charset="0"/>
              </a:rPr>
              <a:t>nurture us, remind us of the fellowship of our brothers and sisters </a:t>
            </a:r>
          </a:p>
          <a:p>
            <a:r>
              <a:rPr lang="en-US" sz="2800" i="1" dirty="0">
                <a:solidFill>
                  <a:srgbClr val="FFC000"/>
                </a:solidFill>
                <a:latin typeface="Aptos" panose="020B0004020202020204" pitchFamily="34" charset="0"/>
              </a:rPr>
              <a:t>Far away and near at hand. </a:t>
            </a:r>
          </a:p>
          <a:p>
            <a:r>
              <a:rPr lang="en-US" sz="2800" i="1" dirty="0">
                <a:solidFill>
                  <a:srgbClr val="FFC000"/>
                </a:solidFill>
                <a:latin typeface="Aptos" panose="020B0004020202020204" pitchFamily="34" charset="0"/>
              </a:rPr>
              <a:t>Be among us. </a:t>
            </a:r>
          </a:p>
          <a:p>
            <a:r>
              <a:rPr lang="en-US" sz="2800" i="1" dirty="0">
                <a:solidFill>
                  <a:srgbClr val="FFC000"/>
                </a:solidFill>
                <a:latin typeface="Aptos" panose="020B0004020202020204" pitchFamily="34" charset="0"/>
              </a:rPr>
              <a:t>Amen. </a:t>
            </a:r>
            <a:endParaRPr lang="en-US" sz="2800" dirty="0">
              <a:solidFill>
                <a:srgbClr val="FFC000"/>
              </a:solidFill>
              <a:latin typeface="Aptos" panose="020B0004020202020204" pitchFamily="34" charset="0"/>
            </a:endParaRPr>
          </a:p>
        </p:txBody>
      </p:sp>
    </p:spTree>
    <p:extLst>
      <p:ext uri="{BB962C8B-B14F-4D97-AF65-F5344CB8AC3E}">
        <p14:creationId xmlns:p14="http://schemas.microsoft.com/office/powerpoint/2010/main" val="1737966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283069-B297-F70D-CF0F-A0DA905299D6}"/>
              </a:ext>
            </a:extLst>
          </p:cNvPr>
          <p:cNvSpPr>
            <a:spLocks noGrp="1"/>
          </p:cNvSpPr>
          <p:nvPr>
            <p:ph type="ctrTitle"/>
          </p:nvPr>
        </p:nvSpPr>
        <p:spPr/>
        <p:txBody>
          <a:bodyPr/>
          <a:lstStyle/>
          <a:p>
            <a:r>
              <a:rPr lang="en-AU" dirty="0">
                <a:latin typeface="Aptos" panose="020B0004020202020204" pitchFamily="34" charset="0"/>
              </a:rPr>
              <a:t>Welcome to</a:t>
            </a:r>
            <a:br>
              <a:rPr lang="en-AU" dirty="0">
                <a:latin typeface="Aptos" panose="020B0004020202020204" pitchFamily="34" charset="0"/>
              </a:rPr>
            </a:br>
            <a:r>
              <a:rPr lang="en-AU" dirty="0">
                <a:latin typeface="Aptos" panose="020B0004020202020204" pitchFamily="34" charset="0"/>
              </a:rPr>
              <a:t>UnitingWorld Sunday</a:t>
            </a:r>
          </a:p>
        </p:txBody>
      </p:sp>
      <p:pic>
        <p:nvPicPr>
          <p:cNvPr id="10" name="Picture 9" descr="Logo&#10;&#10;Description automatically generated with medium confidence">
            <a:extLst>
              <a:ext uri="{FF2B5EF4-FFF2-40B4-BE49-F238E27FC236}">
                <a16:creationId xmlns:a16="http://schemas.microsoft.com/office/drawing/2014/main" id="{B95D2219-2F6B-6B7C-D36C-7956670F45B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3668" y="3906020"/>
            <a:ext cx="6556664" cy="1624953"/>
          </a:xfrm>
          <a:prstGeom prst="rect">
            <a:avLst/>
          </a:prstGeom>
        </p:spPr>
      </p:pic>
    </p:spTree>
    <p:extLst>
      <p:ext uri="{BB962C8B-B14F-4D97-AF65-F5344CB8AC3E}">
        <p14:creationId xmlns:p14="http://schemas.microsoft.com/office/powerpoint/2010/main" val="1862770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8B7CF2C-78AF-2D9A-C93E-3232E5C9D01E}"/>
              </a:ext>
            </a:extLst>
          </p:cNvPr>
          <p:cNvSpPr>
            <a:spLocks noGrp="1"/>
          </p:cNvSpPr>
          <p:nvPr>
            <p:ph sz="half" idx="1"/>
          </p:nvPr>
        </p:nvSpPr>
        <p:spPr>
          <a:xfrm>
            <a:off x="297391" y="3429000"/>
            <a:ext cx="9041342" cy="3200399"/>
          </a:xfrm>
        </p:spPr>
        <p:txBody>
          <a:bodyPr>
            <a:noAutofit/>
          </a:bodyPr>
          <a:lstStyle/>
          <a:p>
            <a:pPr marL="0" indent="0">
              <a:buNone/>
            </a:pPr>
            <a:r>
              <a:rPr lang="en-US" sz="2800" dirty="0">
                <a:latin typeface="Aptos" panose="020B0004020202020204" pitchFamily="34" charset="0"/>
              </a:rPr>
              <a:t>Friends, today is a special service to focus our attention on what Christ is doing in our world.  </a:t>
            </a:r>
          </a:p>
          <a:p>
            <a:pPr marL="0" indent="0">
              <a:buNone/>
            </a:pPr>
            <a:r>
              <a:rPr lang="en-US" sz="2800" dirty="0">
                <a:latin typeface="Aptos" panose="020B0004020202020204" pitchFamily="34" charset="0"/>
              </a:rPr>
              <a:t>As part of the Uniting Church in Australia, we are connected in partnership with churches across the Pacific, Asia and Africa. Our partners are vibrant, inspiring, and dedicated people of God who are transforming lives and communities for the better.  </a:t>
            </a:r>
          </a:p>
        </p:txBody>
      </p:sp>
      <p:pic>
        <p:nvPicPr>
          <p:cNvPr id="12" name="Content Placeholder 11">
            <a:extLst>
              <a:ext uri="{FF2B5EF4-FFF2-40B4-BE49-F238E27FC236}">
                <a16:creationId xmlns:a16="http://schemas.microsoft.com/office/drawing/2014/main" id="{95C429DD-F4A1-61FB-C20E-D20C23558386}"/>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188402" y="0"/>
            <a:ext cx="6767195" cy="3806546"/>
          </a:xfrm>
        </p:spPr>
      </p:pic>
    </p:spTree>
    <p:extLst>
      <p:ext uri="{BB962C8B-B14F-4D97-AF65-F5344CB8AC3E}">
        <p14:creationId xmlns:p14="http://schemas.microsoft.com/office/powerpoint/2010/main" val="2160020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C125D7-405F-F38E-80BB-A6FDD5F51C0A}"/>
              </a:ext>
            </a:extLst>
          </p:cNvPr>
          <p:cNvSpPr>
            <a:spLocks noGrp="1"/>
          </p:cNvSpPr>
          <p:nvPr>
            <p:ph sz="half" idx="1"/>
          </p:nvPr>
        </p:nvSpPr>
        <p:spPr>
          <a:xfrm>
            <a:off x="329783" y="218281"/>
            <a:ext cx="8729549" cy="5811837"/>
          </a:xfrm>
        </p:spPr>
        <p:txBody>
          <a:bodyPr>
            <a:normAutofit/>
          </a:bodyPr>
          <a:lstStyle/>
          <a:p>
            <a:pPr marL="0" indent="0">
              <a:buNone/>
            </a:pPr>
            <a:r>
              <a:rPr lang="en-US" sz="2600" dirty="0">
                <a:latin typeface="Aptos" panose="020B0004020202020204" pitchFamily="34" charset="0"/>
              </a:rPr>
              <a:t>Many of our overseas church relationships reach back more than 150 years and have impacted countless lives, through many generations.  </a:t>
            </a:r>
          </a:p>
          <a:p>
            <a:pPr marL="0" indent="0">
              <a:buNone/>
            </a:pPr>
            <a:r>
              <a:rPr lang="en-US" sz="2600" dirty="0">
                <a:latin typeface="Aptos" panose="020B0004020202020204" pitchFamily="34" charset="0"/>
              </a:rPr>
              <a:t>Through these relationships, we seek to act as one body of Christ in the world, each playing our part to build hope and end poverty and injustice.  </a:t>
            </a:r>
          </a:p>
          <a:p>
            <a:pPr marL="0" indent="0">
              <a:buNone/>
            </a:pPr>
            <a:r>
              <a:rPr lang="en-US" sz="2600" dirty="0">
                <a:latin typeface="Aptos" panose="020B0004020202020204" pitchFamily="34" charset="0"/>
              </a:rPr>
              <a:t>UnitingWorld is the agency that manages these partnerships for the wider Uniting Church, and today we hear more about their work and celebrate our global </a:t>
            </a:r>
            <a:r>
              <a:rPr lang="en-US" sz="2600" dirty="0" err="1">
                <a:latin typeface="Aptos" panose="020B0004020202020204" pitchFamily="34" charset="0"/>
              </a:rPr>
              <a:t>neighbours</a:t>
            </a:r>
            <a:r>
              <a:rPr lang="en-US" sz="2600" dirty="0">
                <a:latin typeface="Aptos" panose="020B0004020202020204" pitchFamily="34" charset="0"/>
              </a:rPr>
              <a:t> together.   </a:t>
            </a:r>
          </a:p>
        </p:txBody>
      </p:sp>
      <p:pic>
        <p:nvPicPr>
          <p:cNvPr id="7174" name="Picture 6">
            <a:extLst>
              <a:ext uri="{FF2B5EF4-FFF2-40B4-BE49-F238E27FC236}">
                <a16:creationId xmlns:a16="http://schemas.microsoft.com/office/drawing/2014/main" id="{AB53D738-022B-8BDF-AB1E-7428FCAE3C96}"/>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1061" t="8995" r="49132" b="34080"/>
          <a:stretch/>
        </p:blipFill>
        <p:spPr bwMode="auto">
          <a:xfrm>
            <a:off x="0" y="3918678"/>
            <a:ext cx="4572000" cy="293932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EA3FB3A-1981-7EA1-661A-F3DAB936BDB3}"/>
              </a:ext>
            </a:extLst>
          </p:cNvPr>
          <p:cNvSpPr txBox="1"/>
          <p:nvPr/>
        </p:nvSpPr>
        <p:spPr>
          <a:xfrm>
            <a:off x="-48179" y="3924923"/>
            <a:ext cx="3135089" cy="369332"/>
          </a:xfrm>
          <a:prstGeom prst="rect">
            <a:avLst/>
          </a:prstGeom>
          <a:noFill/>
        </p:spPr>
        <p:txBody>
          <a:bodyPr wrap="none" rtlCol="0">
            <a:spAutoFit/>
          </a:bodyPr>
          <a:lstStyle/>
          <a:p>
            <a:r>
              <a:rPr lang="en-AU" b="1" dirty="0">
                <a:latin typeface="Aptos" panose="020B0004020202020204" pitchFamily="34" charset="0"/>
                <a:cs typeface="Arial" panose="020B0604020202020204" pitchFamily="34" charset="0"/>
              </a:rPr>
              <a:t>Congregation in Timor-Leste</a:t>
            </a:r>
          </a:p>
        </p:txBody>
      </p:sp>
      <p:pic>
        <p:nvPicPr>
          <p:cNvPr id="4" name="Picture 3" descr="A group of people in a church&#10;&#10;Description automatically generated with medium confidence">
            <a:extLst>
              <a:ext uri="{FF2B5EF4-FFF2-40B4-BE49-F238E27FC236}">
                <a16:creationId xmlns:a16="http://schemas.microsoft.com/office/drawing/2014/main" id="{9EEF61DE-3DE0-4DB7-CFEB-415270D5C33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420" r="9992" b="21278"/>
          <a:stretch/>
        </p:blipFill>
        <p:spPr>
          <a:xfrm>
            <a:off x="4557010" y="3918679"/>
            <a:ext cx="4625544" cy="2939321"/>
          </a:xfrm>
          <a:prstGeom prst="rect">
            <a:avLst/>
          </a:prstGeom>
        </p:spPr>
      </p:pic>
      <p:sp>
        <p:nvSpPr>
          <p:cNvPr id="5" name="TextBox 4">
            <a:extLst>
              <a:ext uri="{FF2B5EF4-FFF2-40B4-BE49-F238E27FC236}">
                <a16:creationId xmlns:a16="http://schemas.microsoft.com/office/drawing/2014/main" id="{8234A6FF-0A29-12F4-1AB6-D09BE658BFC4}"/>
              </a:ext>
            </a:extLst>
          </p:cNvPr>
          <p:cNvSpPr txBox="1"/>
          <p:nvPr/>
        </p:nvSpPr>
        <p:spPr>
          <a:xfrm>
            <a:off x="6153510" y="3924923"/>
            <a:ext cx="2990490" cy="369332"/>
          </a:xfrm>
          <a:prstGeom prst="rect">
            <a:avLst/>
          </a:prstGeom>
          <a:noFill/>
        </p:spPr>
        <p:txBody>
          <a:bodyPr wrap="square" rtlCol="0">
            <a:spAutoFit/>
          </a:bodyPr>
          <a:lstStyle/>
          <a:p>
            <a:pPr algn="r"/>
            <a:r>
              <a:rPr lang="en-AU" b="1" dirty="0">
                <a:latin typeface="Aptos" panose="020B0004020202020204" pitchFamily="34" charset="0"/>
                <a:cs typeface="Arial" panose="020B0604020202020204" pitchFamily="34" charset="0"/>
              </a:rPr>
              <a:t>Congregation in Australia</a:t>
            </a:r>
          </a:p>
        </p:txBody>
      </p:sp>
    </p:spTree>
    <p:extLst>
      <p:ext uri="{BB962C8B-B14F-4D97-AF65-F5344CB8AC3E}">
        <p14:creationId xmlns:p14="http://schemas.microsoft.com/office/powerpoint/2010/main" val="2623334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D3A4CE4-2B08-7EB9-4ACF-F7995CDE31A4}"/>
              </a:ext>
            </a:extLst>
          </p:cNvPr>
          <p:cNvSpPr>
            <a:spLocks noGrp="1"/>
          </p:cNvSpPr>
          <p:nvPr>
            <p:ph type="title"/>
          </p:nvPr>
        </p:nvSpPr>
        <p:spPr/>
        <p:txBody>
          <a:bodyPr>
            <a:normAutofit/>
          </a:bodyPr>
          <a:lstStyle/>
          <a:p>
            <a:r>
              <a:rPr lang="en-AU" sz="4400" dirty="0">
                <a:latin typeface="Aptos" panose="020B0004020202020204" pitchFamily="34" charset="0"/>
              </a:rPr>
              <a:t>Prayer</a:t>
            </a:r>
          </a:p>
        </p:txBody>
      </p:sp>
      <p:pic>
        <p:nvPicPr>
          <p:cNvPr id="12" name="Picture Placeholder 11" descr="A picture containing shape&#10;&#10;Description automatically generated">
            <a:extLst>
              <a:ext uri="{FF2B5EF4-FFF2-40B4-BE49-F238E27FC236}">
                <a16:creationId xmlns:a16="http://schemas.microsoft.com/office/drawing/2014/main" id="{07A1093E-0DFB-8942-0D96-AA5967CEBCD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37499" r="37499"/>
          <a:stretch>
            <a:fillRect/>
          </a:stretch>
        </p:blipFill>
        <p:spPr/>
      </p:pic>
      <p:pic>
        <p:nvPicPr>
          <p:cNvPr id="3074" name="Picture 2">
            <a:extLst>
              <a:ext uri="{FF2B5EF4-FFF2-40B4-BE49-F238E27FC236}">
                <a16:creationId xmlns:a16="http://schemas.microsoft.com/office/drawing/2014/main" id="{B34273F5-8EFE-166F-2866-EEF983CE6D4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511"/>
          <a:stretch/>
        </p:blipFill>
        <p:spPr bwMode="auto">
          <a:xfrm>
            <a:off x="5676034" y="0"/>
            <a:ext cx="350952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122007-ABDC-C3BE-4F24-200DB5E958FA}"/>
              </a:ext>
              <a:ext uri="{C183D7F6-B498-43B3-948B-1728B52AA6E4}">
                <adec:decorative xmlns:adec="http://schemas.microsoft.com/office/drawing/2017/decorative" val="1"/>
              </a:ext>
            </a:extLst>
          </p:cNvPr>
          <p:cNvSpPr/>
          <p:nvPr/>
        </p:nvSpPr>
        <p:spPr>
          <a:xfrm>
            <a:off x="4799735" y="0"/>
            <a:ext cx="2801215" cy="6858000"/>
          </a:xfrm>
          <a:prstGeom prst="rect">
            <a:avLst/>
          </a:prstGeom>
          <a:gradFill>
            <a:gsLst>
              <a:gs pos="4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 Placeholder 6">
            <a:extLst>
              <a:ext uri="{FF2B5EF4-FFF2-40B4-BE49-F238E27FC236}">
                <a16:creationId xmlns:a16="http://schemas.microsoft.com/office/drawing/2014/main" id="{2EEDF058-DD8D-E941-C37D-0979C7BD4E5E}"/>
              </a:ext>
            </a:extLst>
          </p:cNvPr>
          <p:cNvSpPr>
            <a:spLocks noGrp="1"/>
          </p:cNvSpPr>
          <p:nvPr>
            <p:ph type="body" sz="half" idx="2"/>
          </p:nvPr>
        </p:nvSpPr>
        <p:spPr>
          <a:xfrm>
            <a:off x="628974" y="1132546"/>
            <a:ext cx="6279826" cy="5525427"/>
          </a:xfrm>
        </p:spPr>
        <p:txBody>
          <a:bodyPr anchor="ctr">
            <a:noAutofit/>
          </a:bodyPr>
          <a:lstStyle/>
          <a:p>
            <a:r>
              <a:rPr lang="en-US" sz="2800" b="1" i="1" dirty="0">
                <a:latin typeface="Aptos" panose="020B0004020202020204" pitchFamily="34" charset="0"/>
              </a:rPr>
              <a:t>Leader:</a:t>
            </a:r>
          </a:p>
          <a:p>
            <a:r>
              <a:rPr lang="en-US" sz="2800" dirty="0">
                <a:latin typeface="Aptos" panose="020B0004020202020204" pitchFamily="34" charset="0"/>
              </a:rPr>
              <a:t>God of every land and people, we gather to celebrate your boundless love. </a:t>
            </a:r>
          </a:p>
          <a:p>
            <a:r>
              <a:rPr lang="en-US" sz="2800" dirty="0">
                <a:latin typeface="Aptos" panose="020B0004020202020204" pitchFamily="34" charset="0"/>
              </a:rPr>
              <a:t>You have called us to walk with our faithful partners across Asia, the Pacific and Africa, </a:t>
            </a:r>
          </a:p>
          <a:p>
            <a:r>
              <a:rPr lang="en-US" sz="2800" dirty="0">
                <a:latin typeface="Aptos" panose="020B0004020202020204" pitchFamily="34" charset="0"/>
              </a:rPr>
              <a:t>sharing hope, </a:t>
            </a:r>
          </a:p>
          <a:p>
            <a:r>
              <a:rPr lang="en-US" sz="2800" dirty="0">
                <a:latin typeface="Aptos" panose="020B0004020202020204" pitchFamily="34" charset="0"/>
              </a:rPr>
              <a:t>seeking justice, </a:t>
            </a:r>
          </a:p>
          <a:p>
            <a:r>
              <a:rPr lang="en-US" sz="2800" dirty="0">
                <a:latin typeface="Aptos" panose="020B0004020202020204" pitchFamily="34" charset="0"/>
              </a:rPr>
              <a:t>working to make lives whole and hopeful in the face of poverty, </a:t>
            </a:r>
            <a:br>
              <a:rPr lang="en-US" sz="2800" dirty="0">
                <a:latin typeface="Aptos" panose="020B0004020202020204" pitchFamily="34" charset="0"/>
              </a:rPr>
            </a:br>
            <a:r>
              <a:rPr lang="en-US" sz="2800" dirty="0">
                <a:latin typeface="Aptos" panose="020B0004020202020204" pitchFamily="34" charset="0"/>
              </a:rPr>
              <a:t>injustice and a changing climate. </a:t>
            </a:r>
          </a:p>
        </p:txBody>
      </p:sp>
      <p:pic>
        <p:nvPicPr>
          <p:cNvPr id="14" name="Picture 13">
            <a:extLst>
              <a:ext uri="{FF2B5EF4-FFF2-40B4-BE49-F238E27FC236}">
                <a16:creationId xmlns:a16="http://schemas.microsoft.com/office/drawing/2014/main" id="{4EAED7DA-0E71-CDFF-DB03-FEA491F86EDD}"/>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829" t="76250"/>
          <a:stretch/>
        </p:blipFill>
        <p:spPr>
          <a:xfrm>
            <a:off x="0" y="5229224"/>
            <a:ext cx="9164782" cy="1628775"/>
          </a:xfrm>
          <a:prstGeom prst="rect">
            <a:avLst/>
          </a:prstGeom>
        </p:spPr>
      </p:pic>
    </p:spTree>
    <p:extLst>
      <p:ext uri="{BB962C8B-B14F-4D97-AF65-F5344CB8AC3E}">
        <p14:creationId xmlns:p14="http://schemas.microsoft.com/office/powerpoint/2010/main" val="2396075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A picture containing shape&#10;&#10;Description automatically generated">
            <a:extLst>
              <a:ext uri="{FF2B5EF4-FFF2-40B4-BE49-F238E27FC236}">
                <a16:creationId xmlns:a16="http://schemas.microsoft.com/office/drawing/2014/main" id="{07A1093E-0DFB-8942-0D96-AA5967CEBCD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37499" r="37499"/>
          <a:stretch>
            <a:fillRect/>
          </a:stretch>
        </p:blipFill>
        <p:spPr/>
      </p:pic>
      <p:pic>
        <p:nvPicPr>
          <p:cNvPr id="6" name="Picture 5">
            <a:extLst>
              <a:ext uri="{FF2B5EF4-FFF2-40B4-BE49-F238E27FC236}">
                <a16:creationId xmlns:a16="http://schemas.microsoft.com/office/drawing/2014/main" id="{F6539DEF-A919-A0EB-7F18-E7D55324AA72}"/>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990"/>
          <a:stretch/>
        </p:blipFill>
        <p:spPr>
          <a:xfrm>
            <a:off x="5372100" y="10391"/>
            <a:ext cx="3801342" cy="6847609"/>
          </a:xfrm>
          <a:prstGeom prst="rect">
            <a:avLst/>
          </a:prstGeom>
        </p:spPr>
      </p:pic>
      <p:sp>
        <p:nvSpPr>
          <p:cNvPr id="9" name="Rectangle 8">
            <a:extLst>
              <a:ext uri="{FF2B5EF4-FFF2-40B4-BE49-F238E27FC236}">
                <a16:creationId xmlns:a16="http://schemas.microsoft.com/office/drawing/2014/main" id="{6AF068C2-4F75-B26A-ECBC-BC55B6D086F0}"/>
              </a:ext>
              <a:ext uri="{C183D7F6-B498-43B3-948B-1728B52AA6E4}">
                <adec:decorative xmlns:adec="http://schemas.microsoft.com/office/drawing/2017/decorative" val="1"/>
              </a:ext>
            </a:extLst>
          </p:cNvPr>
          <p:cNvSpPr/>
          <p:nvPr/>
        </p:nvSpPr>
        <p:spPr>
          <a:xfrm>
            <a:off x="4208913" y="0"/>
            <a:ext cx="3106881" cy="6858000"/>
          </a:xfrm>
          <a:prstGeom prst="rect">
            <a:avLst/>
          </a:prstGeom>
          <a:gradFill>
            <a:gsLst>
              <a:gs pos="3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4" name="Picture 13">
            <a:extLst>
              <a:ext uri="{FF2B5EF4-FFF2-40B4-BE49-F238E27FC236}">
                <a16:creationId xmlns:a16="http://schemas.microsoft.com/office/drawing/2014/main" id="{4EAED7DA-0E71-CDFF-DB03-FEA491F86EDD}"/>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829" t="76250"/>
          <a:stretch/>
        </p:blipFill>
        <p:spPr>
          <a:xfrm>
            <a:off x="0" y="5229224"/>
            <a:ext cx="9164782" cy="1628775"/>
          </a:xfrm>
          <a:prstGeom prst="rect">
            <a:avLst/>
          </a:prstGeom>
        </p:spPr>
      </p:pic>
      <p:sp>
        <p:nvSpPr>
          <p:cNvPr id="7" name="Text Placeholder 6">
            <a:extLst>
              <a:ext uri="{FF2B5EF4-FFF2-40B4-BE49-F238E27FC236}">
                <a16:creationId xmlns:a16="http://schemas.microsoft.com/office/drawing/2014/main" id="{2EEDF058-DD8D-E941-C37D-0979C7BD4E5E}"/>
              </a:ext>
            </a:extLst>
          </p:cNvPr>
          <p:cNvSpPr>
            <a:spLocks noGrp="1"/>
          </p:cNvSpPr>
          <p:nvPr>
            <p:ph type="body" sz="half" idx="2"/>
          </p:nvPr>
        </p:nvSpPr>
        <p:spPr>
          <a:xfrm>
            <a:off x="406401" y="-1"/>
            <a:ext cx="6375400" cy="6858000"/>
          </a:xfrm>
        </p:spPr>
        <p:txBody>
          <a:bodyPr anchor="ctr">
            <a:normAutofit/>
          </a:bodyPr>
          <a:lstStyle/>
          <a:p>
            <a:r>
              <a:rPr lang="en-US" sz="2800" dirty="0">
                <a:latin typeface="Aptos" panose="020B0004020202020204" pitchFamily="34" charset="0"/>
              </a:rPr>
              <a:t>For generations, Your Spirit has woven lives together in courage and grace. </a:t>
            </a:r>
          </a:p>
          <a:p>
            <a:r>
              <a:rPr lang="en-US" sz="2800" dirty="0">
                <a:latin typeface="Aptos" panose="020B0004020202020204" pitchFamily="34" charset="0"/>
              </a:rPr>
              <a:t>Today, stir our hearts with their witness — steadfast, resilient, alive with faith. </a:t>
            </a:r>
          </a:p>
          <a:p>
            <a:r>
              <a:rPr lang="en-US" sz="2800" dirty="0">
                <a:latin typeface="Aptos" panose="020B0004020202020204" pitchFamily="34" charset="0"/>
              </a:rPr>
              <a:t>Open our eyes to the needs of your world, and our hands to Your work of healing. </a:t>
            </a:r>
          </a:p>
          <a:p>
            <a:r>
              <a:rPr lang="en-US" sz="2800" dirty="0">
                <a:latin typeface="Aptos" panose="020B0004020202020204" pitchFamily="34" charset="0"/>
              </a:rPr>
              <a:t>Plant in us a bold hope that no injustice is too great, no dream of renewal too small. </a:t>
            </a:r>
          </a:p>
          <a:p>
            <a:r>
              <a:rPr lang="en-US" sz="2800" dirty="0">
                <a:latin typeface="Aptos" panose="020B0004020202020204" pitchFamily="34" charset="0"/>
              </a:rPr>
              <a:t>Together in Christ, make us </a:t>
            </a:r>
            <a:r>
              <a:rPr lang="en-US" sz="2800" dirty="0" err="1">
                <a:latin typeface="Aptos" panose="020B0004020202020204" pitchFamily="34" charset="0"/>
              </a:rPr>
              <a:t>sowers</a:t>
            </a:r>
            <a:r>
              <a:rPr lang="en-US" sz="2800" dirty="0">
                <a:latin typeface="Aptos" panose="020B0004020202020204" pitchFamily="34" charset="0"/>
              </a:rPr>
              <a:t> of justice and harvesters of joy. </a:t>
            </a:r>
          </a:p>
          <a:p>
            <a:r>
              <a:rPr lang="en-US" sz="2800" i="1" dirty="0">
                <a:latin typeface="Aptos" panose="020B0004020202020204" pitchFamily="34" charset="0"/>
              </a:rPr>
              <a:t>Amen.</a:t>
            </a:r>
            <a:r>
              <a:rPr lang="en-US" sz="2800" dirty="0">
                <a:latin typeface="Aptos" panose="020B0004020202020204" pitchFamily="34" charset="0"/>
              </a:rPr>
              <a:t> </a:t>
            </a:r>
          </a:p>
        </p:txBody>
      </p:sp>
    </p:spTree>
    <p:extLst>
      <p:ext uri="{BB962C8B-B14F-4D97-AF65-F5344CB8AC3E}">
        <p14:creationId xmlns:p14="http://schemas.microsoft.com/office/powerpoint/2010/main" val="104148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59367-7D68-DCA9-EFC3-DCD2E7D27F39}"/>
              </a:ext>
            </a:extLst>
          </p:cNvPr>
          <p:cNvSpPr>
            <a:spLocks noGrp="1"/>
          </p:cNvSpPr>
          <p:nvPr>
            <p:ph type="title"/>
          </p:nvPr>
        </p:nvSpPr>
        <p:spPr/>
        <p:txBody>
          <a:bodyPr/>
          <a:lstStyle/>
          <a:p>
            <a:r>
              <a:rPr lang="en-AU" dirty="0"/>
              <a:t>Song</a:t>
            </a:r>
          </a:p>
        </p:txBody>
      </p:sp>
      <p:sp>
        <p:nvSpPr>
          <p:cNvPr id="4" name="Text Placeholder 3">
            <a:extLst>
              <a:ext uri="{FF2B5EF4-FFF2-40B4-BE49-F238E27FC236}">
                <a16:creationId xmlns:a16="http://schemas.microsoft.com/office/drawing/2014/main" id="{6C41D8B7-486A-38D7-C8DE-998C3A66C1BC}"/>
              </a:ext>
            </a:extLst>
          </p:cNvPr>
          <p:cNvSpPr>
            <a:spLocks noGrp="1"/>
          </p:cNvSpPr>
          <p:nvPr>
            <p:ph type="body" sz="half" idx="2"/>
          </p:nvPr>
        </p:nvSpPr>
        <p:spPr/>
        <p:txBody>
          <a:bodyPr>
            <a:normAutofit/>
          </a:body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1524472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F2CFE3-4712-6DEE-A279-B5590C90CFA9}"/>
              </a:ext>
            </a:extLst>
          </p:cNvPr>
          <p:cNvSpPr>
            <a:spLocks noGrp="1"/>
          </p:cNvSpPr>
          <p:nvPr>
            <p:ph type="ctrTitle"/>
          </p:nvPr>
        </p:nvSpPr>
        <p:spPr/>
        <p:txBody>
          <a:bodyPr/>
          <a:lstStyle/>
          <a:p>
            <a:r>
              <a:rPr lang="en-AU" dirty="0"/>
              <a:t>Children’s Talk</a:t>
            </a:r>
          </a:p>
        </p:txBody>
      </p:sp>
      <p:sp>
        <p:nvSpPr>
          <p:cNvPr id="5" name="Subtitle 4">
            <a:extLst>
              <a:ext uri="{FF2B5EF4-FFF2-40B4-BE49-F238E27FC236}">
                <a16:creationId xmlns:a16="http://schemas.microsoft.com/office/drawing/2014/main" id="{04B718D9-C3AF-BF98-D441-5D00C84EEAAE}"/>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2486118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402A438-7864-DD76-5FCB-91925745ADAD}"/>
              </a:ext>
            </a:extLst>
          </p:cNvPr>
          <p:cNvSpPr>
            <a:spLocks noGrp="1"/>
          </p:cNvSpPr>
          <p:nvPr>
            <p:ph type="body" sz="half" idx="2"/>
          </p:nvPr>
        </p:nvSpPr>
        <p:spPr>
          <a:xfrm>
            <a:off x="862251" y="2472411"/>
            <a:ext cx="6299279" cy="790455"/>
          </a:xfrm>
        </p:spPr>
        <p:txBody>
          <a:bodyPr/>
          <a:lstStyle/>
          <a:p>
            <a:r>
              <a:rPr lang="en-AU" dirty="0"/>
              <a:t>Create slides for your chosen option here</a:t>
            </a:r>
          </a:p>
        </p:txBody>
      </p:sp>
    </p:spTree>
    <p:extLst>
      <p:ext uri="{BB962C8B-B14F-4D97-AF65-F5344CB8AC3E}">
        <p14:creationId xmlns:p14="http://schemas.microsoft.com/office/powerpoint/2010/main" val="680349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59367-7D68-DCA9-EFC3-DCD2E7D27F39}"/>
              </a:ext>
            </a:extLst>
          </p:cNvPr>
          <p:cNvSpPr>
            <a:spLocks noGrp="1"/>
          </p:cNvSpPr>
          <p:nvPr>
            <p:ph type="title"/>
          </p:nvPr>
        </p:nvSpPr>
        <p:spPr/>
        <p:txBody>
          <a:bodyPr/>
          <a:lstStyle/>
          <a:p>
            <a:r>
              <a:rPr lang="en-AU" dirty="0"/>
              <a:t>Song</a:t>
            </a:r>
          </a:p>
        </p:txBody>
      </p:sp>
      <p:sp>
        <p:nvSpPr>
          <p:cNvPr id="4" name="Text Placeholder 3">
            <a:extLst>
              <a:ext uri="{FF2B5EF4-FFF2-40B4-BE49-F238E27FC236}">
                <a16:creationId xmlns:a16="http://schemas.microsoft.com/office/drawing/2014/main" id="{6C41D8B7-486A-38D7-C8DE-998C3A66C1BC}"/>
              </a:ext>
            </a:extLst>
          </p:cNvPr>
          <p:cNvSpPr>
            <a:spLocks noGrp="1"/>
          </p:cNvSpPr>
          <p:nvPr>
            <p:ph type="body" sz="half" idx="2"/>
          </p:nvPr>
        </p:nvSpPr>
        <p:spPr/>
        <p:txBody>
          <a:bodyPr>
            <a:normAutofit/>
          </a:body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1885119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927ACDC-73C4-2158-59F3-F844F86BAD41}"/>
              </a:ext>
            </a:extLst>
          </p:cNvPr>
          <p:cNvSpPr>
            <a:spLocks noGrp="1"/>
          </p:cNvSpPr>
          <p:nvPr>
            <p:ph type="title"/>
          </p:nvPr>
        </p:nvSpPr>
        <p:spPr/>
        <p:txBody>
          <a:bodyPr>
            <a:normAutofit/>
          </a:bodyPr>
          <a:lstStyle/>
          <a:p>
            <a:r>
              <a:rPr lang="en-AU" sz="4400" dirty="0">
                <a:latin typeface="Aptos" panose="020B0004020202020204" pitchFamily="34" charset="0"/>
              </a:rPr>
              <a:t>Genesis 2:1-15 </a:t>
            </a:r>
            <a:r>
              <a:rPr lang="en-AU" sz="1800" dirty="0">
                <a:latin typeface="Aptos" panose="020B0004020202020204" pitchFamily="34" charset="0"/>
              </a:rPr>
              <a:t>(NRSVUE)</a:t>
            </a:r>
          </a:p>
        </p:txBody>
      </p:sp>
      <p:sp>
        <p:nvSpPr>
          <p:cNvPr id="7" name="Text Placeholder 6">
            <a:extLst>
              <a:ext uri="{FF2B5EF4-FFF2-40B4-BE49-F238E27FC236}">
                <a16:creationId xmlns:a16="http://schemas.microsoft.com/office/drawing/2014/main" id="{E6D898FF-4AF8-B0FE-6D67-B6E9543FB0C4}"/>
              </a:ext>
            </a:extLst>
          </p:cNvPr>
          <p:cNvSpPr>
            <a:spLocks noGrp="1"/>
          </p:cNvSpPr>
          <p:nvPr>
            <p:ph type="body" sz="half" idx="2"/>
          </p:nvPr>
        </p:nvSpPr>
        <p:spPr>
          <a:xfrm>
            <a:off x="629840" y="1332572"/>
            <a:ext cx="7787767" cy="5525428"/>
          </a:xfrm>
        </p:spPr>
        <p:txBody>
          <a:bodyPr anchor="t">
            <a:normAutofit/>
          </a:bodyPr>
          <a:lstStyle/>
          <a:p>
            <a:pPr>
              <a:lnSpc>
                <a:spcPct val="100000"/>
              </a:lnSpc>
              <a:spcBef>
                <a:spcPts val="0"/>
              </a:spcBef>
            </a:pPr>
            <a:r>
              <a:rPr lang="en-US" sz="2800" baseline="30000" dirty="0">
                <a:latin typeface="Aptos" panose="020B0004020202020204" pitchFamily="34" charset="0"/>
              </a:rPr>
              <a:t>1</a:t>
            </a:r>
            <a:r>
              <a:rPr lang="en-US" sz="2800" dirty="0">
                <a:latin typeface="Aptos" panose="020B0004020202020204" pitchFamily="34" charset="0"/>
              </a:rPr>
              <a:t> Thus the heavens and the earth were finished and all their multitude. </a:t>
            </a:r>
            <a:r>
              <a:rPr lang="en-US" sz="2800" baseline="30000" dirty="0">
                <a:latin typeface="Aptos" panose="020B0004020202020204" pitchFamily="34" charset="0"/>
              </a:rPr>
              <a:t>2</a:t>
            </a:r>
            <a:r>
              <a:rPr lang="en-US" sz="2800" dirty="0">
                <a:latin typeface="Aptos" panose="020B0004020202020204" pitchFamily="34" charset="0"/>
              </a:rPr>
              <a:t> On the sixth day God finished the work that he had done, and he rested on the seventh day from all the work that he had done. </a:t>
            </a:r>
            <a:r>
              <a:rPr lang="en-US" sz="2800" baseline="30000" dirty="0">
                <a:latin typeface="Aptos" panose="020B0004020202020204" pitchFamily="34" charset="0"/>
              </a:rPr>
              <a:t>3</a:t>
            </a:r>
            <a:r>
              <a:rPr lang="en-US" sz="2800" dirty="0">
                <a:latin typeface="Aptos" panose="020B0004020202020204" pitchFamily="34" charset="0"/>
              </a:rPr>
              <a:t> So God blessed the seventh day and hallowed it, because on it God rested from all the work that he had done in creation.</a:t>
            </a:r>
          </a:p>
          <a:p>
            <a:pPr>
              <a:lnSpc>
                <a:spcPct val="100000"/>
              </a:lnSpc>
              <a:spcBef>
                <a:spcPts val="0"/>
              </a:spcBef>
            </a:pPr>
            <a:endParaRPr lang="en-US" sz="2800" dirty="0">
              <a:latin typeface="Aptos" panose="020B0004020202020204" pitchFamily="34" charset="0"/>
            </a:endParaRPr>
          </a:p>
          <a:p>
            <a:pPr>
              <a:lnSpc>
                <a:spcPct val="100000"/>
              </a:lnSpc>
              <a:spcBef>
                <a:spcPts val="0"/>
              </a:spcBef>
            </a:pPr>
            <a:r>
              <a:rPr lang="en-US" sz="2800" baseline="30000" dirty="0">
                <a:latin typeface="Aptos" panose="020B0004020202020204" pitchFamily="34" charset="0"/>
              </a:rPr>
              <a:t>4</a:t>
            </a:r>
            <a:r>
              <a:rPr lang="en-US" sz="2800" dirty="0">
                <a:latin typeface="Aptos" panose="020B0004020202020204" pitchFamily="34" charset="0"/>
              </a:rPr>
              <a:t> These are the generations of the heavens and the earth when they were created.</a:t>
            </a:r>
            <a:endParaRPr lang="en-AU" sz="2800" dirty="0">
              <a:latin typeface="Aptos" panose="020B0004020202020204" pitchFamily="34" charset="0"/>
            </a:endParaRPr>
          </a:p>
        </p:txBody>
      </p:sp>
      <p:pic>
        <p:nvPicPr>
          <p:cNvPr id="26" name="Picture 25">
            <a:extLst>
              <a:ext uri="{FF2B5EF4-FFF2-40B4-BE49-F238E27FC236}">
                <a16:creationId xmlns:a16="http://schemas.microsoft.com/office/drawing/2014/main" id="{1D9D526D-6F9B-EED8-113A-A68225061E20}"/>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706" t="82407"/>
          <a:stretch/>
        </p:blipFill>
        <p:spPr>
          <a:xfrm>
            <a:off x="0" y="5648324"/>
            <a:ext cx="9203821" cy="1209675"/>
          </a:xfrm>
          <a:prstGeom prst="rect">
            <a:avLst/>
          </a:prstGeom>
        </p:spPr>
      </p:pic>
    </p:spTree>
    <p:extLst>
      <p:ext uri="{BB962C8B-B14F-4D97-AF65-F5344CB8AC3E}">
        <p14:creationId xmlns:p14="http://schemas.microsoft.com/office/powerpoint/2010/main" val="941285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6D898FF-4AF8-B0FE-6D67-B6E9543FB0C4}"/>
              </a:ext>
            </a:extLst>
          </p:cNvPr>
          <p:cNvSpPr>
            <a:spLocks noGrp="1"/>
          </p:cNvSpPr>
          <p:nvPr>
            <p:ph type="body" sz="half" idx="2"/>
          </p:nvPr>
        </p:nvSpPr>
        <p:spPr>
          <a:xfrm>
            <a:off x="629840" y="0"/>
            <a:ext cx="7787767" cy="6858000"/>
          </a:xfrm>
        </p:spPr>
        <p:txBody>
          <a:bodyPr anchor="ctr">
            <a:normAutofit/>
          </a:bodyPr>
          <a:lstStyle/>
          <a:p>
            <a:pPr>
              <a:lnSpc>
                <a:spcPct val="100000"/>
              </a:lnSpc>
              <a:spcBef>
                <a:spcPts val="0"/>
              </a:spcBef>
            </a:pPr>
            <a:r>
              <a:rPr lang="en-US" sz="2800" dirty="0">
                <a:latin typeface="Aptos" panose="020B0004020202020204" pitchFamily="34" charset="0"/>
              </a:rPr>
              <a:t>In the day that the Lord God made the earth and the heavens, </a:t>
            </a:r>
            <a:r>
              <a:rPr lang="en-US" sz="2800" baseline="30000" dirty="0">
                <a:latin typeface="Aptos" panose="020B0004020202020204" pitchFamily="34" charset="0"/>
              </a:rPr>
              <a:t>5</a:t>
            </a:r>
            <a:r>
              <a:rPr lang="en-US" sz="2800" dirty="0">
                <a:latin typeface="Aptos" panose="020B0004020202020204" pitchFamily="34" charset="0"/>
              </a:rPr>
              <a:t> when no plant of the field was yet in the earth and no vegetation of the field had yet sprung up—for the Lord God had not caused it to rain upon the earth, and there was no one to till the ground, </a:t>
            </a:r>
            <a:r>
              <a:rPr lang="en-US" sz="2800" baseline="30000" dirty="0">
                <a:latin typeface="Aptos" panose="020B0004020202020204" pitchFamily="34" charset="0"/>
              </a:rPr>
              <a:t>6</a:t>
            </a:r>
            <a:r>
              <a:rPr lang="en-US" sz="2800" dirty="0">
                <a:latin typeface="Aptos" panose="020B0004020202020204" pitchFamily="34" charset="0"/>
              </a:rPr>
              <a:t> but a stream would rise from the earth and water the whole face of the ground— </a:t>
            </a:r>
            <a:r>
              <a:rPr lang="en-US" sz="2800" baseline="30000" dirty="0">
                <a:latin typeface="Aptos" panose="020B0004020202020204" pitchFamily="34" charset="0"/>
              </a:rPr>
              <a:t>7</a:t>
            </a:r>
            <a:r>
              <a:rPr lang="en-US" sz="2800" dirty="0">
                <a:latin typeface="Aptos" panose="020B0004020202020204" pitchFamily="34" charset="0"/>
              </a:rPr>
              <a:t> then the Lord God formed man from the dust of the ground and breathed into his nostrils the breath of life, and the man became a living being.</a:t>
            </a:r>
            <a:endParaRPr lang="en-AU" sz="2800" dirty="0">
              <a:latin typeface="Aptos" panose="020B0004020202020204" pitchFamily="34" charset="0"/>
            </a:endParaRPr>
          </a:p>
        </p:txBody>
      </p:sp>
      <p:pic>
        <p:nvPicPr>
          <p:cNvPr id="26" name="Picture 25">
            <a:extLst>
              <a:ext uri="{FF2B5EF4-FFF2-40B4-BE49-F238E27FC236}">
                <a16:creationId xmlns:a16="http://schemas.microsoft.com/office/drawing/2014/main" id="{1D9D526D-6F9B-EED8-113A-A68225061E20}"/>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706" t="82407"/>
          <a:stretch/>
        </p:blipFill>
        <p:spPr>
          <a:xfrm>
            <a:off x="0" y="5648324"/>
            <a:ext cx="9203821" cy="1209675"/>
          </a:xfrm>
          <a:prstGeom prst="rect">
            <a:avLst/>
          </a:prstGeom>
        </p:spPr>
      </p:pic>
    </p:spTree>
    <p:extLst>
      <p:ext uri="{BB962C8B-B14F-4D97-AF65-F5344CB8AC3E}">
        <p14:creationId xmlns:p14="http://schemas.microsoft.com/office/powerpoint/2010/main" val="2947853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C1BE9-924B-C985-34ED-8494EE578068}"/>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AF49E936-F311-CE9D-74F6-BEB2B3F01BBA}"/>
              </a:ext>
            </a:extLst>
          </p:cNvPr>
          <p:cNvSpPr>
            <a:spLocks noGrp="1"/>
          </p:cNvSpPr>
          <p:nvPr>
            <p:ph type="body" sz="half" idx="2"/>
          </p:nvPr>
        </p:nvSpPr>
        <p:spPr>
          <a:xfrm>
            <a:off x="629840" y="0"/>
            <a:ext cx="7787767" cy="6858000"/>
          </a:xfrm>
        </p:spPr>
        <p:txBody>
          <a:bodyPr anchor="ctr">
            <a:normAutofit/>
          </a:bodyPr>
          <a:lstStyle/>
          <a:p>
            <a:pPr>
              <a:lnSpc>
                <a:spcPct val="100000"/>
              </a:lnSpc>
              <a:spcBef>
                <a:spcPts val="0"/>
              </a:spcBef>
            </a:pPr>
            <a:r>
              <a:rPr lang="en-US" sz="2800" baseline="30000" dirty="0">
                <a:latin typeface="Aptos" panose="020B0004020202020204" pitchFamily="34" charset="0"/>
              </a:rPr>
              <a:t>8</a:t>
            </a:r>
            <a:r>
              <a:rPr lang="en-US" sz="2800" dirty="0">
                <a:latin typeface="Aptos" panose="020B0004020202020204" pitchFamily="34" charset="0"/>
              </a:rPr>
              <a:t> And the Lord God planted a garden in Eden, in the east, and there he put the man whom he had formed. </a:t>
            </a:r>
            <a:r>
              <a:rPr lang="en-US" sz="2800" baseline="30000" dirty="0">
                <a:latin typeface="Aptos" panose="020B0004020202020204" pitchFamily="34" charset="0"/>
              </a:rPr>
              <a:t>9</a:t>
            </a:r>
            <a:r>
              <a:rPr lang="en-US" sz="2800" dirty="0">
                <a:latin typeface="Aptos" panose="020B0004020202020204" pitchFamily="34" charset="0"/>
              </a:rPr>
              <a:t> Out of the ground the Lord God made to grow every tree that is pleasant to the sight and good for food, the tree of life also in the midst of the garden, and the tree of the knowledge of good and evil. </a:t>
            </a:r>
          </a:p>
          <a:p>
            <a:pPr>
              <a:lnSpc>
                <a:spcPct val="100000"/>
              </a:lnSpc>
              <a:spcBef>
                <a:spcPts val="0"/>
              </a:spcBef>
            </a:pPr>
            <a:r>
              <a:rPr lang="en-US" sz="2800" baseline="30000" dirty="0">
                <a:latin typeface="Aptos" panose="020B0004020202020204" pitchFamily="34" charset="0"/>
              </a:rPr>
              <a:t>10</a:t>
            </a:r>
            <a:r>
              <a:rPr lang="en-US" sz="2800" dirty="0">
                <a:latin typeface="Aptos" panose="020B0004020202020204" pitchFamily="34" charset="0"/>
              </a:rPr>
              <a:t> A river flows out of Eden to water the garden, and from there it divides and becomes four branches. </a:t>
            </a:r>
            <a:r>
              <a:rPr lang="en-US" sz="2800" baseline="30000" dirty="0">
                <a:latin typeface="Aptos" panose="020B0004020202020204" pitchFamily="34" charset="0"/>
              </a:rPr>
              <a:t>11</a:t>
            </a:r>
            <a:r>
              <a:rPr lang="en-US" sz="2800" dirty="0">
                <a:latin typeface="Aptos" panose="020B0004020202020204" pitchFamily="34" charset="0"/>
              </a:rPr>
              <a:t> The name of the first is Pishon; it is the one that flows around the whole land of Havilah, where there is gold, </a:t>
            </a:r>
            <a:r>
              <a:rPr lang="en-US" sz="2800" baseline="30000" dirty="0">
                <a:latin typeface="Aptos" panose="020B0004020202020204" pitchFamily="34" charset="0"/>
              </a:rPr>
              <a:t>12</a:t>
            </a:r>
            <a:r>
              <a:rPr lang="en-US" sz="2800" dirty="0">
                <a:latin typeface="Aptos" panose="020B0004020202020204" pitchFamily="34" charset="0"/>
              </a:rPr>
              <a:t> and the gold of that land is good; bdellium and onyx stone are there. </a:t>
            </a:r>
            <a:endParaRPr lang="en-AU" sz="2800" dirty="0">
              <a:latin typeface="Aptos" panose="020B0004020202020204" pitchFamily="34" charset="0"/>
            </a:endParaRPr>
          </a:p>
        </p:txBody>
      </p:sp>
      <p:pic>
        <p:nvPicPr>
          <p:cNvPr id="26" name="Picture 25">
            <a:extLst>
              <a:ext uri="{FF2B5EF4-FFF2-40B4-BE49-F238E27FC236}">
                <a16:creationId xmlns:a16="http://schemas.microsoft.com/office/drawing/2014/main" id="{0079603E-A9F2-F4EB-F61F-A33744F46A72}"/>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706" t="82407"/>
          <a:stretch/>
        </p:blipFill>
        <p:spPr>
          <a:xfrm>
            <a:off x="0" y="5648324"/>
            <a:ext cx="9203821" cy="1209675"/>
          </a:xfrm>
          <a:prstGeom prst="rect">
            <a:avLst/>
          </a:prstGeom>
        </p:spPr>
      </p:pic>
    </p:spTree>
    <p:extLst>
      <p:ext uri="{BB962C8B-B14F-4D97-AF65-F5344CB8AC3E}">
        <p14:creationId xmlns:p14="http://schemas.microsoft.com/office/powerpoint/2010/main" val="150695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E6D898FF-4AF8-B0FE-6D67-B6E9543FB0C4}"/>
              </a:ext>
            </a:extLst>
          </p:cNvPr>
          <p:cNvSpPr>
            <a:spLocks noGrp="1"/>
          </p:cNvSpPr>
          <p:nvPr>
            <p:ph type="body" sz="half" idx="2"/>
          </p:nvPr>
        </p:nvSpPr>
        <p:spPr>
          <a:xfrm>
            <a:off x="629840" y="0"/>
            <a:ext cx="8021101" cy="6858000"/>
          </a:xfrm>
        </p:spPr>
        <p:txBody>
          <a:bodyPr anchor="ctr">
            <a:normAutofit/>
          </a:bodyPr>
          <a:lstStyle/>
          <a:p>
            <a:pPr>
              <a:lnSpc>
                <a:spcPct val="100000"/>
              </a:lnSpc>
              <a:spcBef>
                <a:spcPts val="0"/>
              </a:spcBef>
            </a:pPr>
            <a:r>
              <a:rPr lang="en-US" sz="2800" baseline="30000" dirty="0">
                <a:latin typeface="Aptos" panose="020B0004020202020204" pitchFamily="34" charset="0"/>
              </a:rPr>
              <a:t>13</a:t>
            </a:r>
            <a:r>
              <a:rPr lang="en-US" sz="2800" dirty="0">
                <a:latin typeface="Aptos" panose="020B0004020202020204" pitchFamily="34" charset="0"/>
              </a:rPr>
              <a:t> The name of the second river is Gihon; it is the one that flows around the whole land of Cush. </a:t>
            </a:r>
            <a:r>
              <a:rPr lang="en-US" sz="2800" baseline="30000" dirty="0">
                <a:latin typeface="Aptos" panose="020B0004020202020204" pitchFamily="34" charset="0"/>
              </a:rPr>
              <a:t>14</a:t>
            </a:r>
            <a:r>
              <a:rPr lang="en-US" sz="2800" dirty="0">
                <a:latin typeface="Aptos" panose="020B0004020202020204" pitchFamily="34" charset="0"/>
              </a:rPr>
              <a:t> The name of the third river is Tigris, which flows east of Assyria. And the fourth river is the Euphrates.</a:t>
            </a:r>
          </a:p>
          <a:p>
            <a:pPr>
              <a:lnSpc>
                <a:spcPct val="100000"/>
              </a:lnSpc>
              <a:spcBef>
                <a:spcPts val="0"/>
              </a:spcBef>
            </a:pPr>
            <a:endParaRPr lang="en-US" sz="2800" dirty="0">
              <a:latin typeface="Aptos" panose="020B0004020202020204" pitchFamily="34" charset="0"/>
            </a:endParaRPr>
          </a:p>
          <a:p>
            <a:pPr>
              <a:lnSpc>
                <a:spcPct val="100000"/>
              </a:lnSpc>
              <a:spcBef>
                <a:spcPts val="0"/>
              </a:spcBef>
            </a:pPr>
            <a:r>
              <a:rPr lang="en-US" sz="2800" b="1" baseline="30000" dirty="0">
                <a:latin typeface="Aptos" panose="020B0004020202020204" pitchFamily="34" charset="0"/>
              </a:rPr>
              <a:t>15</a:t>
            </a:r>
            <a:r>
              <a:rPr lang="en-US" sz="2800" b="1" dirty="0">
                <a:latin typeface="Aptos" panose="020B0004020202020204" pitchFamily="34" charset="0"/>
              </a:rPr>
              <a:t> The Lord God took the man and put him in the garden of Eden to till it and keep it*.</a:t>
            </a:r>
          </a:p>
          <a:p>
            <a:pPr>
              <a:lnSpc>
                <a:spcPct val="100000"/>
              </a:lnSpc>
              <a:spcBef>
                <a:spcPts val="0"/>
              </a:spcBef>
            </a:pPr>
            <a:endParaRPr lang="en-US" sz="2800" b="1" dirty="0">
              <a:latin typeface="Aptos" panose="020B0004020202020204" pitchFamily="34" charset="0"/>
            </a:endParaRPr>
          </a:p>
          <a:p>
            <a:pPr>
              <a:lnSpc>
                <a:spcPct val="100000"/>
              </a:lnSpc>
              <a:spcBef>
                <a:spcPts val="0"/>
              </a:spcBef>
            </a:pPr>
            <a:endParaRPr lang="en-US" sz="2800" b="1" dirty="0">
              <a:latin typeface="Aptos" panose="020B0004020202020204" pitchFamily="34" charset="0"/>
            </a:endParaRPr>
          </a:p>
          <a:p>
            <a:pPr>
              <a:lnSpc>
                <a:spcPct val="100000"/>
              </a:lnSpc>
              <a:spcBef>
                <a:spcPts val="0"/>
              </a:spcBef>
            </a:pPr>
            <a:r>
              <a:rPr lang="en-US" i="1" dirty="0">
                <a:latin typeface="Aptos" panose="020B0004020202020204" pitchFamily="34" charset="0"/>
              </a:rPr>
              <a:t>*KJV: …to dress it and keep it.</a:t>
            </a:r>
            <a:endParaRPr lang="en-AU" i="1" dirty="0">
              <a:latin typeface="Aptos" panose="020B0004020202020204" pitchFamily="34" charset="0"/>
            </a:endParaRPr>
          </a:p>
        </p:txBody>
      </p:sp>
      <p:pic>
        <p:nvPicPr>
          <p:cNvPr id="26" name="Picture 25">
            <a:extLst>
              <a:ext uri="{FF2B5EF4-FFF2-40B4-BE49-F238E27FC236}">
                <a16:creationId xmlns:a16="http://schemas.microsoft.com/office/drawing/2014/main" id="{1D9D526D-6F9B-EED8-113A-A68225061E20}"/>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706" t="82407"/>
          <a:stretch/>
        </p:blipFill>
        <p:spPr>
          <a:xfrm>
            <a:off x="0" y="5648324"/>
            <a:ext cx="9203821" cy="1209675"/>
          </a:xfrm>
          <a:prstGeom prst="rect">
            <a:avLst/>
          </a:prstGeom>
        </p:spPr>
      </p:pic>
    </p:spTree>
    <p:extLst>
      <p:ext uri="{BB962C8B-B14F-4D97-AF65-F5344CB8AC3E}">
        <p14:creationId xmlns:p14="http://schemas.microsoft.com/office/powerpoint/2010/main" val="6890039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B628C-FE38-A8C7-F27C-EB358365F268}"/>
              </a:ext>
            </a:extLst>
          </p:cNvPr>
          <p:cNvSpPr>
            <a:spLocks noGrp="1"/>
          </p:cNvSpPr>
          <p:nvPr>
            <p:ph type="title"/>
          </p:nvPr>
        </p:nvSpPr>
        <p:spPr>
          <a:xfrm>
            <a:off x="4981072" y="365126"/>
            <a:ext cx="3534277" cy="1325563"/>
          </a:xfrm>
        </p:spPr>
        <p:txBody>
          <a:bodyPr>
            <a:normAutofit/>
          </a:bodyPr>
          <a:lstStyle/>
          <a:p>
            <a:r>
              <a:rPr lang="en-AU" dirty="0"/>
              <a:t>Sermon </a:t>
            </a:r>
          </a:p>
        </p:txBody>
      </p:sp>
      <p:sp>
        <p:nvSpPr>
          <p:cNvPr id="4" name="Text Placeholder 3">
            <a:extLst>
              <a:ext uri="{FF2B5EF4-FFF2-40B4-BE49-F238E27FC236}">
                <a16:creationId xmlns:a16="http://schemas.microsoft.com/office/drawing/2014/main" id="{D17D1870-4009-2970-6BDB-B21F72ED7BE9}"/>
              </a:ext>
              <a:ext uri="{C183D7F6-B498-43B3-948B-1728B52AA6E4}">
                <adec:decorative xmlns:adec="http://schemas.microsoft.com/office/drawing/2017/decorative" val="1"/>
              </a:ext>
            </a:extLst>
          </p:cNvPr>
          <p:cNvSpPr>
            <a:spLocks noGrp="1"/>
          </p:cNvSpPr>
          <p:nvPr>
            <p:ph sz="half" idx="2"/>
          </p:nvPr>
        </p:nvSpPr>
        <p:spPr>
          <a:xfrm>
            <a:off x="4981074" y="1825625"/>
            <a:ext cx="3534276" cy="4351338"/>
          </a:xfrm>
        </p:spPr>
        <p:txBody>
          <a:bodyPr/>
          <a:lstStyle/>
          <a:p>
            <a:pPr marL="0" indent="0">
              <a:buNone/>
            </a:pPr>
            <a:r>
              <a:rPr lang="en-AU" b="1" dirty="0"/>
              <a:t>Rev Dr Cliff Bird</a:t>
            </a:r>
          </a:p>
          <a:p>
            <a:pPr marL="0" indent="0">
              <a:buNone/>
            </a:pPr>
            <a:r>
              <a:rPr lang="en-US" dirty="0"/>
              <a:t>United Church in the Solomon Islands</a:t>
            </a:r>
            <a:endParaRPr lang="en-AU" dirty="0"/>
          </a:p>
        </p:txBody>
      </p:sp>
      <p:pic>
        <p:nvPicPr>
          <p:cNvPr id="10" name="Content Placeholder 9">
            <a:extLst>
              <a:ext uri="{FF2B5EF4-FFF2-40B4-BE49-F238E27FC236}">
                <a16:creationId xmlns:a16="http://schemas.microsoft.com/office/drawing/2014/main" id="{D401F3FC-D52A-9EAB-2080-82B26FB1E086}"/>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27778" r="27778"/>
          <a:stretch/>
        </p:blipFill>
        <p:spPr>
          <a:xfrm>
            <a:off x="755650" y="638175"/>
            <a:ext cx="3721100" cy="5581650"/>
          </a:xfrm>
        </p:spPr>
      </p:pic>
    </p:spTree>
    <p:extLst>
      <p:ext uri="{BB962C8B-B14F-4D97-AF65-F5344CB8AC3E}">
        <p14:creationId xmlns:p14="http://schemas.microsoft.com/office/powerpoint/2010/main" val="221477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B628C-FE38-A8C7-F27C-EB358365F268}"/>
              </a:ext>
            </a:extLst>
          </p:cNvPr>
          <p:cNvSpPr>
            <a:spLocks noGrp="1"/>
          </p:cNvSpPr>
          <p:nvPr>
            <p:ph type="title"/>
          </p:nvPr>
        </p:nvSpPr>
        <p:spPr>
          <a:xfrm>
            <a:off x="1347560" y="2027849"/>
            <a:ext cx="7124157" cy="857250"/>
          </a:xfrm>
        </p:spPr>
        <p:txBody>
          <a:bodyPr>
            <a:normAutofit/>
          </a:bodyPr>
          <a:lstStyle/>
          <a:p>
            <a:r>
              <a:rPr lang="en-AU" dirty="0"/>
              <a:t>Play the sermon video</a:t>
            </a:r>
          </a:p>
        </p:txBody>
      </p:sp>
    </p:spTree>
    <p:extLst>
      <p:ext uri="{BB962C8B-B14F-4D97-AF65-F5344CB8AC3E}">
        <p14:creationId xmlns:p14="http://schemas.microsoft.com/office/powerpoint/2010/main" val="504657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59367-7D68-DCA9-EFC3-DCD2E7D27F39}"/>
              </a:ext>
            </a:extLst>
          </p:cNvPr>
          <p:cNvSpPr>
            <a:spLocks noGrp="1"/>
          </p:cNvSpPr>
          <p:nvPr>
            <p:ph type="title"/>
          </p:nvPr>
        </p:nvSpPr>
        <p:spPr/>
        <p:txBody>
          <a:bodyPr/>
          <a:lstStyle/>
          <a:p>
            <a:r>
              <a:rPr lang="en-AU" dirty="0"/>
              <a:t>Song</a:t>
            </a:r>
          </a:p>
        </p:txBody>
      </p:sp>
      <p:sp>
        <p:nvSpPr>
          <p:cNvPr id="4" name="Text Placeholder 3">
            <a:extLst>
              <a:ext uri="{FF2B5EF4-FFF2-40B4-BE49-F238E27FC236}">
                <a16:creationId xmlns:a16="http://schemas.microsoft.com/office/drawing/2014/main" id="{6C41D8B7-486A-38D7-C8DE-998C3A66C1BC}"/>
              </a:ext>
            </a:extLst>
          </p:cNvPr>
          <p:cNvSpPr>
            <a:spLocks noGrp="1"/>
          </p:cNvSpPr>
          <p:nvPr>
            <p:ph type="body" sz="half" idx="2"/>
          </p:nvPr>
        </p:nvSpPr>
        <p:spPr/>
        <p:txBody>
          <a:bodyPr>
            <a:normAutofit/>
          </a:body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9211678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552F4A86-83E4-727C-EDB4-40536538DBA3}"/>
              </a:ext>
              <a:ext uri="{C183D7F6-B498-43B3-948B-1728B52AA6E4}">
                <adec:decorative xmlns:adec="http://schemas.microsoft.com/office/drawing/2017/decorative" val="1"/>
              </a:ext>
            </a:extLst>
          </p:cNvPr>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l="35183" r="35183"/>
          <a:stretch>
            <a:fillRect/>
          </a:stretch>
        </p:blipFill>
        <p:spPr>
          <a:xfrm>
            <a:off x="6134381" y="1"/>
            <a:ext cx="3047720" cy="6858000"/>
          </a:xfrm>
        </p:spPr>
      </p:pic>
      <p:sp>
        <p:nvSpPr>
          <p:cNvPr id="11" name="Rectangle 10">
            <a:extLst>
              <a:ext uri="{FF2B5EF4-FFF2-40B4-BE49-F238E27FC236}">
                <a16:creationId xmlns:a16="http://schemas.microsoft.com/office/drawing/2014/main" id="{9848E24C-0DBA-ACA9-12BE-28E0F998CB76}"/>
              </a:ext>
              <a:ext uri="{C183D7F6-B498-43B3-948B-1728B52AA6E4}">
                <adec:decorative xmlns:adec="http://schemas.microsoft.com/office/drawing/2017/decorative" val="1"/>
              </a:ext>
            </a:extLst>
          </p:cNvPr>
          <p:cNvSpPr/>
          <p:nvPr/>
        </p:nvSpPr>
        <p:spPr>
          <a:xfrm>
            <a:off x="4980278" y="0"/>
            <a:ext cx="2801215" cy="6858000"/>
          </a:xfrm>
          <a:prstGeom prst="rect">
            <a:avLst/>
          </a:prstGeom>
          <a:gradFill>
            <a:gsLst>
              <a:gs pos="4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0" name="Picture 9">
            <a:extLst>
              <a:ext uri="{FF2B5EF4-FFF2-40B4-BE49-F238E27FC236}">
                <a16:creationId xmlns:a16="http://schemas.microsoft.com/office/drawing/2014/main" id="{1AEABCAE-7DD7-113E-BED4-C60FA6F381FD}"/>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4687" t="82361"/>
          <a:stretch/>
        </p:blipFill>
        <p:spPr>
          <a:xfrm>
            <a:off x="-1" y="5648325"/>
            <a:ext cx="9182101" cy="1209674"/>
          </a:xfrm>
          <a:prstGeom prst="rect">
            <a:avLst/>
          </a:prstGeom>
        </p:spPr>
      </p:pic>
      <p:sp>
        <p:nvSpPr>
          <p:cNvPr id="4" name="Text Placeholder 3">
            <a:extLst>
              <a:ext uri="{FF2B5EF4-FFF2-40B4-BE49-F238E27FC236}">
                <a16:creationId xmlns:a16="http://schemas.microsoft.com/office/drawing/2014/main" id="{0412E7A7-F11A-CA62-CA78-440B33175C8A}"/>
              </a:ext>
            </a:extLst>
          </p:cNvPr>
          <p:cNvSpPr>
            <a:spLocks noGrp="1"/>
          </p:cNvSpPr>
          <p:nvPr>
            <p:ph type="body" sz="half" idx="2"/>
          </p:nvPr>
        </p:nvSpPr>
        <p:spPr>
          <a:xfrm>
            <a:off x="629841" y="1094446"/>
            <a:ext cx="6647260" cy="5525427"/>
          </a:xfrm>
        </p:spPr>
        <p:txBody>
          <a:bodyPr>
            <a:noAutofit/>
          </a:bodyPr>
          <a:lstStyle/>
          <a:p>
            <a:r>
              <a:rPr lang="en-US" sz="2800" b="1" i="1" dirty="0">
                <a:latin typeface="Aptos" panose="020B0004020202020204" pitchFamily="34" charset="0"/>
              </a:rPr>
              <a:t>Leader: </a:t>
            </a:r>
          </a:p>
          <a:p>
            <a:r>
              <a:rPr lang="en-US" sz="2800" dirty="0">
                <a:latin typeface="Aptos" panose="020B0004020202020204" pitchFamily="34" charset="0"/>
              </a:rPr>
              <a:t>Our God, we give thanks for your good gift of Creation and ask that we may learn to walk softly on the Earth. We pray for an attitude of wonder and awe in the midst of the beauty and mystery of all that surrounds us.  </a:t>
            </a:r>
          </a:p>
          <a:p>
            <a:r>
              <a:rPr lang="en-US" sz="2800" dirty="0">
                <a:latin typeface="Aptos" panose="020B0004020202020204" pitchFamily="34" charset="0"/>
              </a:rPr>
              <a:t>We pray for those who suffer because of disasters, droughts, floods, fires and famines. We pray especially for those who are impacted by our world’s greed and growth, for those who suffer most and have the fewest resources to cope. </a:t>
            </a:r>
            <a:endParaRPr lang="en-AU" sz="2800" dirty="0">
              <a:latin typeface="Aptos" panose="020B0004020202020204" pitchFamily="34" charset="0"/>
            </a:endParaRPr>
          </a:p>
        </p:txBody>
      </p:sp>
      <p:sp>
        <p:nvSpPr>
          <p:cNvPr id="2" name="Title 1">
            <a:extLst>
              <a:ext uri="{FF2B5EF4-FFF2-40B4-BE49-F238E27FC236}">
                <a16:creationId xmlns:a16="http://schemas.microsoft.com/office/drawing/2014/main" id="{15BD0DD7-7E6D-E6AF-D11E-36F7C87E95BF}"/>
              </a:ext>
            </a:extLst>
          </p:cNvPr>
          <p:cNvSpPr>
            <a:spLocks noGrp="1"/>
          </p:cNvSpPr>
          <p:nvPr>
            <p:ph type="title"/>
          </p:nvPr>
        </p:nvSpPr>
        <p:spPr>
          <a:xfrm>
            <a:off x="629840" y="457200"/>
            <a:ext cx="5885259" cy="857250"/>
          </a:xfrm>
        </p:spPr>
        <p:txBody>
          <a:bodyPr>
            <a:noAutofit/>
          </a:bodyPr>
          <a:lstStyle/>
          <a:p>
            <a:r>
              <a:rPr lang="en-AU" sz="4400" dirty="0">
                <a:latin typeface="Aptos" panose="020B0004020202020204" pitchFamily="34" charset="0"/>
              </a:rPr>
              <a:t>Prayers of Intercession</a:t>
            </a:r>
          </a:p>
        </p:txBody>
      </p:sp>
    </p:spTree>
    <p:extLst>
      <p:ext uri="{BB962C8B-B14F-4D97-AF65-F5344CB8AC3E}">
        <p14:creationId xmlns:p14="http://schemas.microsoft.com/office/powerpoint/2010/main" val="30854545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F77057-4247-39DE-64B0-E36010777FDF}"/>
              </a:ext>
              <a:ext uri="{C183D7F6-B498-43B3-948B-1728B52AA6E4}">
                <adec:decorative xmlns:adec="http://schemas.microsoft.com/office/drawing/2017/decorative" val="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87" r="6783"/>
          <a:stretch/>
        </p:blipFill>
        <p:spPr>
          <a:xfrm>
            <a:off x="4239558" y="0"/>
            <a:ext cx="4951507" cy="6858000"/>
          </a:xfrm>
          <a:prstGeom prst="rect">
            <a:avLst/>
          </a:prstGeom>
        </p:spPr>
      </p:pic>
      <p:pic>
        <p:nvPicPr>
          <p:cNvPr id="9" name="Picture 8">
            <a:extLst>
              <a:ext uri="{FF2B5EF4-FFF2-40B4-BE49-F238E27FC236}">
                <a16:creationId xmlns:a16="http://schemas.microsoft.com/office/drawing/2014/main" id="{8CB4640E-FAC9-631C-4D02-23705CDB495C}"/>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4687" t="81296"/>
          <a:stretch/>
        </p:blipFill>
        <p:spPr>
          <a:xfrm>
            <a:off x="0" y="5575301"/>
            <a:ext cx="9182100" cy="1282699"/>
          </a:xfrm>
          <a:prstGeom prst="rect">
            <a:avLst/>
          </a:prstGeom>
        </p:spPr>
      </p:pic>
      <p:sp>
        <p:nvSpPr>
          <p:cNvPr id="8" name="Rectangle 7">
            <a:extLst>
              <a:ext uri="{FF2B5EF4-FFF2-40B4-BE49-F238E27FC236}">
                <a16:creationId xmlns:a16="http://schemas.microsoft.com/office/drawing/2014/main" id="{D9E4EB22-32FA-4216-74CA-98F4ECFF9166}"/>
              </a:ext>
              <a:ext uri="{C183D7F6-B498-43B3-948B-1728B52AA6E4}">
                <adec:decorative xmlns:adec="http://schemas.microsoft.com/office/drawing/2017/decorative" val="1"/>
              </a:ext>
            </a:extLst>
          </p:cNvPr>
          <p:cNvSpPr/>
          <p:nvPr/>
        </p:nvSpPr>
        <p:spPr>
          <a:xfrm>
            <a:off x="3368242" y="0"/>
            <a:ext cx="3678273" cy="6858000"/>
          </a:xfrm>
          <a:prstGeom prst="rect">
            <a:avLst/>
          </a:prstGeom>
          <a:gradFill>
            <a:gsLst>
              <a:gs pos="4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ext Placeholder 3">
            <a:extLst>
              <a:ext uri="{FF2B5EF4-FFF2-40B4-BE49-F238E27FC236}">
                <a16:creationId xmlns:a16="http://schemas.microsoft.com/office/drawing/2014/main" id="{1E97FFEA-D257-EA2F-2586-6EDB8DA24097}"/>
              </a:ext>
            </a:extLst>
          </p:cNvPr>
          <p:cNvSpPr txBox="1">
            <a:spLocks/>
          </p:cNvSpPr>
          <p:nvPr/>
        </p:nvSpPr>
        <p:spPr>
          <a:xfrm>
            <a:off x="629840" y="-1"/>
            <a:ext cx="6075760" cy="6857998"/>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bg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bg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sz="2800" dirty="0">
                <a:latin typeface="Aptos" panose="020B0004020202020204" pitchFamily="34" charset="0"/>
              </a:rPr>
              <a:t>We ask that here in our own congregations we may learn to make choices which are life-giving for our brothers and sisters, in our local communities and beyond.  </a:t>
            </a:r>
          </a:p>
          <a:p>
            <a:r>
              <a:rPr lang="en-US" sz="2800" dirty="0">
                <a:latin typeface="Aptos" panose="020B0004020202020204" pitchFamily="34" charset="0"/>
              </a:rPr>
              <a:t>We give thanks for those who bring awareness of the suffering planet and work to bring about a change in our attitude towards the Earth, our common home.  </a:t>
            </a:r>
          </a:p>
          <a:p>
            <a:r>
              <a:rPr lang="en-US" sz="2800" dirty="0">
                <a:latin typeface="Aptos" panose="020B0004020202020204" pitchFamily="34" charset="0"/>
              </a:rPr>
              <a:t>Help us to change our ways and guide us to live a life which is not </a:t>
            </a:r>
            <a:r>
              <a:rPr lang="en-US" sz="2800" dirty="0" err="1">
                <a:latin typeface="Aptos" panose="020B0004020202020204" pitchFamily="34" charset="0"/>
              </a:rPr>
              <a:t>centred</a:t>
            </a:r>
            <a:r>
              <a:rPr lang="en-US" sz="2800" dirty="0">
                <a:latin typeface="Aptos" panose="020B0004020202020204" pitchFamily="34" charset="0"/>
              </a:rPr>
              <a:t> on ourselves, but on all you have created.   </a:t>
            </a:r>
          </a:p>
          <a:p>
            <a:r>
              <a:rPr lang="en-US" sz="2800" dirty="0">
                <a:latin typeface="Aptos" panose="020B0004020202020204" pitchFamily="34" charset="0"/>
              </a:rPr>
              <a:t>We ask this in Jesus' name.   </a:t>
            </a:r>
          </a:p>
          <a:p>
            <a:r>
              <a:rPr lang="en-US" sz="2800" i="1" dirty="0">
                <a:latin typeface="Aptos" panose="020B0004020202020204" pitchFamily="34" charset="0"/>
              </a:rPr>
              <a:t>Amen. </a:t>
            </a:r>
          </a:p>
        </p:txBody>
      </p:sp>
    </p:spTree>
    <p:extLst>
      <p:ext uri="{BB962C8B-B14F-4D97-AF65-F5344CB8AC3E}">
        <p14:creationId xmlns:p14="http://schemas.microsoft.com/office/powerpoint/2010/main" val="364030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1E03AA9-63BF-9762-7B75-888D8812E12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469" r="15167"/>
          <a:stretch/>
        </p:blipFill>
        <p:spPr bwMode="auto">
          <a:xfrm>
            <a:off x="-1" y="0"/>
            <a:ext cx="91883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3C3BFC5-358A-C309-89C1-94C995CC157F}"/>
              </a:ext>
            </a:extLst>
          </p:cNvPr>
          <p:cNvPicPr>
            <a:picLocks noChangeAspect="1"/>
          </p:cNvPicPr>
          <p:nvPr/>
        </p:nvPicPr>
        <p:blipFill>
          <a:blip r:embed="rId3">
            <a:extLst>
              <a:ext uri="{28A0092B-C50C-407E-A947-70E740481C1C}">
                <a14:useLocalDpi xmlns:a14="http://schemas.microsoft.com/office/drawing/2010/main" val="0"/>
              </a:ext>
            </a:extLst>
          </a:blip>
          <a:srcRect l="7772" t="28901" r="9875"/>
          <a:stretch/>
        </p:blipFill>
        <p:spPr>
          <a:xfrm>
            <a:off x="-2" y="-12699"/>
            <a:ext cx="9178869" cy="5295900"/>
          </a:xfrm>
          <a:prstGeom prst="rect">
            <a:avLst/>
          </a:prstGeom>
        </p:spPr>
      </p:pic>
      <p:sp>
        <p:nvSpPr>
          <p:cNvPr id="6" name="Subtitle 5">
            <a:extLst>
              <a:ext uri="{FF2B5EF4-FFF2-40B4-BE49-F238E27FC236}">
                <a16:creationId xmlns:a16="http://schemas.microsoft.com/office/drawing/2014/main" id="{3417F6FF-53EC-DFA1-55B8-8ADEAAFDB1C5}"/>
              </a:ext>
            </a:extLst>
          </p:cNvPr>
          <p:cNvSpPr>
            <a:spLocks noGrp="1"/>
          </p:cNvSpPr>
          <p:nvPr>
            <p:ph type="subTitle" idx="1"/>
          </p:nvPr>
        </p:nvSpPr>
        <p:spPr>
          <a:xfrm>
            <a:off x="-9467" y="4208183"/>
            <a:ext cx="9188334" cy="2649818"/>
          </a:xfrm>
          <a:solidFill>
            <a:srgbClr val="000000"/>
          </a:solidFill>
          <a:ln>
            <a:noFill/>
          </a:ln>
          <a:effectLst/>
        </p:spPr>
        <p:txBody>
          <a:bodyPr anchor="b">
            <a:normAutofit/>
          </a:bodyPr>
          <a:lstStyle/>
          <a:p>
            <a:r>
              <a:rPr lang="en-US" i="0" dirty="0">
                <a:effectLst/>
                <a:latin typeface="Aptos" panose="020B0004020202020204" pitchFamily="34" charset="0"/>
              </a:rPr>
              <a:t>Every one of us has a role to play alongside our church partners.</a:t>
            </a:r>
          </a:p>
          <a:p>
            <a:r>
              <a:rPr lang="en-US" i="0" u="none" strike="noStrike" dirty="0">
                <a:effectLst/>
                <a:latin typeface="Aptos" panose="020B0004020202020204" pitchFamily="34" charset="0"/>
              </a:rPr>
              <a:t>Your gifts to UnitingWorld will be used with care, resourcing our partners to transform lives and communities.</a:t>
            </a:r>
          </a:p>
          <a:p>
            <a:r>
              <a:rPr lang="en-US" i="0" u="none" strike="noStrike" dirty="0">
                <a:effectLst/>
                <a:latin typeface="Aptos" panose="020B0004020202020204" pitchFamily="34" charset="0"/>
              </a:rPr>
              <a:t>  </a:t>
            </a:r>
            <a:r>
              <a:rPr lang="en-US" i="0" dirty="0">
                <a:effectLst/>
                <a:latin typeface="Aptos" panose="020B0004020202020204" pitchFamily="34" charset="0"/>
              </a:rPr>
              <a:t>​</a:t>
            </a:r>
            <a:endParaRPr lang="en-AU" dirty="0">
              <a:latin typeface="Aptos" panose="020B0004020202020204" pitchFamily="34" charset="0"/>
            </a:endParaRPr>
          </a:p>
        </p:txBody>
      </p:sp>
      <p:sp>
        <p:nvSpPr>
          <p:cNvPr id="5" name="Title 4">
            <a:extLst>
              <a:ext uri="{FF2B5EF4-FFF2-40B4-BE49-F238E27FC236}">
                <a16:creationId xmlns:a16="http://schemas.microsoft.com/office/drawing/2014/main" id="{77B46D44-8D03-048C-EBA0-EF3F6A438092}"/>
              </a:ext>
            </a:extLst>
          </p:cNvPr>
          <p:cNvSpPr>
            <a:spLocks noGrp="1"/>
          </p:cNvSpPr>
          <p:nvPr>
            <p:ph type="ctrTitle"/>
          </p:nvPr>
        </p:nvSpPr>
        <p:spPr>
          <a:xfrm>
            <a:off x="330199" y="4076703"/>
            <a:ext cx="5325099" cy="1028700"/>
          </a:xfrm>
        </p:spPr>
        <p:txBody>
          <a:bodyPr>
            <a:normAutofit/>
          </a:bodyPr>
          <a:lstStyle/>
          <a:p>
            <a:pPr algn="l"/>
            <a:r>
              <a:rPr lang="en-AU" sz="4400" dirty="0">
                <a:latin typeface="Aptos" panose="020B0004020202020204" pitchFamily="34" charset="0"/>
              </a:rPr>
              <a:t>Offering</a:t>
            </a:r>
          </a:p>
        </p:txBody>
      </p:sp>
      <p:pic>
        <p:nvPicPr>
          <p:cNvPr id="8" name="Picture 7">
            <a:extLst>
              <a:ext uri="{FF2B5EF4-FFF2-40B4-BE49-F238E27FC236}">
                <a16:creationId xmlns:a16="http://schemas.microsoft.com/office/drawing/2014/main" id="{15FFB84B-22F1-3B15-2313-68DDFE0B0642}"/>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l="25000" t="81296"/>
          <a:stretch/>
        </p:blipFill>
        <p:spPr>
          <a:xfrm>
            <a:off x="44334" y="5575301"/>
            <a:ext cx="9144000" cy="1282699"/>
          </a:xfrm>
          <a:prstGeom prst="rect">
            <a:avLst/>
          </a:prstGeom>
        </p:spPr>
      </p:pic>
    </p:spTree>
    <p:extLst>
      <p:ext uri="{BB962C8B-B14F-4D97-AF65-F5344CB8AC3E}">
        <p14:creationId xmlns:p14="http://schemas.microsoft.com/office/powerpoint/2010/main" val="38398910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12975E3-CC6D-83E5-A5E3-FD7E12CA4039}"/>
              </a:ext>
            </a:extLst>
          </p:cNvPr>
          <p:cNvSpPr>
            <a:spLocks noGrp="1"/>
          </p:cNvSpPr>
          <p:nvPr>
            <p:ph type="title"/>
          </p:nvPr>
        </p:nvSpPr>
        <p:spPr/>
        <p:txBody>
          <a:bodyPr>
            <a:normAutofit/>
          </a:bodyPr>
          <a:lstStyle/>
          <a:p>
            <a:r>
              <a:rPr lang="en-AU" sz="3600" dirty="0">
                <a:latin typeface="Aptos" panose="020B0004020202020204" pitchFamily="34" charset="0"/>
              </a:rPr>
              <a:t>Dedication of Offering</a:t>
            </a:r>
          </a:p>
        </p:txBody>
      </p:sp>
      <p:sp>
        <p:nvSpPr>
          <p:cNvPr id="7" name="Text Placeholder 6">
            <a:extLst>
              <a:ext uri="{FF2B5EF4-FFF2-40B4-BE49-F238E27FC236}">
                <a16:creationId xmlns:a16="http://schemas.microsoft.com/office/drawing/2014/main" id="{2B31DD83-1716-21F5-1AD2-7509BF211BF4}"/>
              </a:ext>
            </a:extLst>
          </p:cNvPr>
          <p:cNvSpPr>
            <a:spLocks noGrp="1"/>
          </p:cNvSpPr>
          <p:nvPr>
            <p:ph idx="1"/>
          </p:nvPr>
        </p:nvSpPr>
        <p:spPr/>
        <p:txBody>
          <a:bodyPr anchor="ctr">
            <a:noAutofit/>
          </a:bodyPr>
          <a:lstStyle/>
          <a:p>
            <a:pPr marL="0" indent="0">
              <a:buNone/>
            </a:pPr>
            <a:r>
              <a:rPr lang="en-US" sz="2800" b="1" i="1" dirty="0">
                <a:latin typeface="Aptos" panose="020B0004020202020204" pitchFamily="34" charset="0"/>
              </a:rPr>
              <a:t>Leader:</a:t>
            </a:r>
          </a:p>
          <a:p>
            <a:pPr marL="0" indent="0">
              <a:buNone/>
            </a:pPr>
            <a:r>
              <a:rPr lang="en-US" sz="2800" dirty="0">
                <a:latin typeface="Aptos" panose="020B0004020202020204" pitchFamily="34" charset="0"/>
              </a:rPr>
              <a:t>God of extravagant mercy </a:t>
            </a:r>
          </a:p>
          <a:p>
            <a:pPr marL="0" indent="0">
              <a:buNone/>
            </a:pPr>
            <a:r>
              <a:rPr lang="en-US" sz="2800" dirty="0">
                <a:latin typeface="Aptos" panose="020B0004020202020204" pitchFamily="34" charset="0"/>
              </a:rPr>
              <a:t>With hands outstretched you have poured out  </a:t>
            </a:r>
          </a:p>
          <a:p>
            <a:pPr marL="0" indent="0">
              <a:buNone/>
            </a:pPr>
            <a:r>
              <a:rPr lang="en-US" sz="2800" dirty="0">
                <a:latin typeface="Aptos" panose="020B0004020202020204" pitchFamily="34" charset="0"/>
              </a:rPr>
              <a:t>Wonder and pleasure and delight </a:t>
            </a:r>
          </a:p>
          <a:p>
            <a:pPr marL="0" indent="0">
              <a:buNone/>
            </a:pPr>
            <a:r>
              <a:rPr lang="en-US" sz="2800" dirty="0">
                <a:latin typeface="Aptos" panose="020B0004020202020204" pitchFamily="34" charset="0"/>
              </a:rPr>
              <a:t>Goodness and beauty and bounty. </a:t>
            </a:r>
          </a:p>
          <a:p>
            <a:pPr marL="0" indent="0">
              <a:buNone/>
            </a:pPr>
            <a:r>
              <a:rPr lang="en-US" sz="2800" dirty="0">
                <a:latin typeface="Aptos" panose="020B0004020202020204" pitchFamily="34" charset="0"/>
              </a:rPr>
              <a:t>Take and use these offerings we pray, </a:t>
            </a:r>
          </a:p>
          <a:p>
            <a:pPr marL="0" indent="0">
              <a:buNone/>
            </a:pPr>
            <a:r>
              <a:rPr lang="en-US" sz="2800" dirty="0">
                <a:latin typeface="Aptos" panose="020B0004020202020204" pitchFamily="34" charset="0"/>
              </a:rPr>
              <a:t>To help grow your Kingdom of justice and peace. </a:t>
            </a:r>
          </a:p>
          <a:p>
            <a:pPr marL="0" indent="0">
              <a:buNone/>
            </a:pPr>
            <a:r>
              <a:rPr lang="en-US" sz="2800" dirty="0">
                <a:latin typeface="Aptos" panose="020B0004020202020204" pitchFamily="34" charset="0"/>
              </a:rPr>
              <a:t>May we be part of building your new creation, together. </a:t>
            </a:r>
          </a:p>
          <a:p>
            <a:pPr marL="0" indent="0">
              <a:buNone/>
            </a:pPr>
            <a:r>
              <a:rPr lang="en-US" sz="2800" i="1" dirty="0">
                <a:latin typeface="Aptos" panose="020B0004020202020204" pitchFamily="34" charset="0"/>
              </a:rPr>
              <a:t>Amen</a:t>
            </a:r>
            <a:r>
              <a:rPr lang="en-US" sz="2800" dirty="0">
                <a:latin typeface="Aptos" panose="020B0004020202020204" pitchFamily="34" charset="0"/>
              </a:rPr>
              <a:t>. </a:t>
            </a:r>
          </a:p>
        </p:txBody>
      </p:sp>
    </p:spTree>
    <p:extLst>
      <p:ext uri="{BB962C8B-B14F-4D97-AF65-F5344CB8AC3E}">
        <p14:creationId xmlns:p14="http://schemas.microsoft.com/office/powerpoint/2010/main" val="18497620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59367-7D68-DCA9-EFC3-DCD2E7D27F39}"/>
              </a:ext>
            </a:extLst>
          </p:cNvPr>
          <p:cNvSpPr>
            <a:spLocks noGrp="1"/>
          </p:cNvSpPr>
          <p:nvPr>
            <p:ph type="title"/>
          </p:nvPr>
        </p:nvSpPr>
        <p:spPr/>
        <p:txBody>
          <a:bodyPr/>
          <a:lstStyle/>
          <a:p>
            <a:r>
              <a:rPr lang="en-AU" dirty="0"/>
              <a:t>Song</a:t>
            </a:r>
          </a:p>
        </p:txBody>
      </p:sp>
      <p:sp>
        <p:nvSpPr>
          <p:cNvPr id="4" name="Text Placeholder 3">
            <a:extLst>
              <a:ext uri="{FF2B5EF4-FFF2-40B4-BE49-F238E27FC236}">
                <a16:creationId xmlns:a16="http://schemas.microsoft.com/office/drawing/2014/main" id="{6C41D8B7-486A-38D7-C8DE-998C3A66C1BC}"/>
              </a:ext>
            </a:extLst>
          </p:cNvPr>
          <p:cNvSpPr>
            <a:spLocks noGrp="1"/>
          </p:cNvSpPr>
          <p:nvPr>
            <p:ph type="body" sz="half" idx="2"/>
          </p:nvPr>
        </p:nvSpPr>
        <p:spPr/>
        <p:txBody>
          <a:bodyPr>
            <a:normAutofit/>
          </a:body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3411545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a child posing for a picture&#10;&#10;Description automatically generated">
            <a:extLst>
              <a:ext uri="{FF2B5EF4-FFF2-40B4-BE49-F238E27FC236}">
                <a16:creationId xmlns:a16="http://schemas.microsoft.com/office/drawing/2014/main" id="{4CA5A4E3-9C11-829E-2AB3-F8DD3DAE0B32}"/>
              </a:ext>
            </a:extLst>
          </p:cNvPr>
          <p:cNvPicPr>
            <a:picLocks noChangeAspect="1"/>
          </p:cNvPicPr>
          <p:nvPr/>
        </p:nvPicPr>
        <p:blipFill rotWithShape="1">
          <a:blip r:embed="rId2">
            <a:extLst>
              <a:ext uri="{28A0092B-C50C-407E-A947-70E740481C1C}">
                <a14:useLocalDpi xmlns:a14="http://schemas.microsoft.com/office/drawing/2010/main" val="0"/>
              </a:ext>
            </a:extLst>
          </a:blip>
          <a:srcRect r="12336"/>
          <a:stretch/>
        </p:blipFill>
        <p:spPr>
          <a:xfrm>
            <a:off x="4267200" y="372062"/>
            <a:ext cx="4912572" cy="6485938"/>
          </a:xfrm>
          <a:prstGeom prst="rect">
            <a:avLst/>
          </a:prstGeom>
        </p:spPr>
      </p:pic>
      <p:sp>
        <p:nvSpPr>
          <p:cNvPr id="2" name="Rectangle 1">
            <a:extLst>
              <a:ext uri="{FF2B5EF4-FFF2-40B4-BE49-F238E27FC236}">
                <a16:creationId xmlns:a16="http://schemas.microsoft.com/office/drawing/2014/main" id="{83122007-ABDC-C3BE-4F24-200DB5E958FA}"/>
              </a:ext>
              <a:ext uri="{C183D7F6-B498-43B3-948B-1728B52AA6E4}">
                <adec:decorative xmlns:adec="http://schemas.microsoft.com/office/drawing/2017/decorative" val="1"/>
              </a:ext>
            </a:extLst>
          </p:cNvPr>
          <p:cNvSpPr/>
          <p:nvPr/>
        </p:nvSpPr>
        <p:spPr>
          <a:xfrm>
            <a:off x="4198064" y="0"/>
            <a:ext cx="2801215" cy="6858000"/>
          </a:xfrm>
          <a:prstGeom prst="rect">
            <a:avLst/>
          </a:prstGeom>
          <a:gradFill>
            <a:gsLst>
              <a:gs pos="49000">
                <a:srgbClr val="000000"/>
              </a:gs>
              <a:gs pos="0">
                <a:schemeClr val="tx1"/>
              </a:gs>
              <a:gs pos="0">
                <a:srgbClr val="000000"/>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4" name="Picture 13">
            <a:extLst>
              <a:ext uri="{FF2B5EF4-FFF2-40B4-BE49-F238E27FC236}">
                <a16:creationId xmlns:a16="http://schemas.microsoft.com/office/drawing/2014/main" id="{4EAED7DA-0E71-CDFF-DB03-FEA491F86EDD}"/>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l="24829" t="76250"/>
          <a:stretch/>
        </p:blipFill>
        <p:spPr>
          <a:xfrm>
            <a:off x="0" y="5229224"/>
            <a:ext cx="9179772" cy="1628775"/>
          </a:xfrm>
          <a:prstGeom prst="rect">
            <a:avLst/>
          </a:prstGeom>
        </p:spPr>
      </p:pic>
      <p:sp>
        <p:nvSpPr>
          <p:cNvPr id="6" name="Title 1">
            <a:extLst>
              <a:ext uri="{FF2B5EF4-FFF2-40B4-BE49-F238E27FC236}">
                <a16:creationId xmlns:a16="http://schemas.microsoft.com/office/drawing/2014/main" id="{1F85AD6E-4669-464D-23DE-8F6658390DC0}"/>
              </a:ext>
            </a:extLst>
          </p:cNvPr>
          <p:cNvSpPr>
            <a:spLocks noGrp="1"/>
          </p:cNvSpPr>
          <p:nvPr>
            <p:ph type="title"/>
          </p:nvPr>
        </p:nvSpPr>
        <p:spPr/>
        <p:txBody>
          <a:bodyPr/>
          <a:lstStyle/>
          <a:p>
            <a:r>
              <a:rPr lang="en-AU" dirty="0">
                <a:latin typeface="Aptos" panose="020B0004020202020204" pitchFamily="34" charset="0"/>
              </a:rPr>
              <a:t>A Sending Blessing </a:t>
            </a:r>
          </a:p>
        </p:txBody>
      </p:sp>
      <p:sp>
        <p:nvSpPr>
          <p:cNvPr id="8" name="Text Placeholder 3">
            <a:extLst>
              <a:ext uri="{FF2B5EF4-FFF2-40B4-BE49-F238E27FC236}">
                <a16:creationId xmlns:a16="http://schemas.microsoft.com/office/drawing/2014/main" id="{DBB2827E-A2F5-3B44-3C81-3CA9D8A39753}"/>
              </a:ext>
            </a:extLst>
          </p:cNvPr>
          <p:cNvSpPr txBox="1">
            <a:spLocks/>
          </p:cNvSpPr>
          <p:nvPr/>
        </p:nvSpPr>
        <p:spPr>
          <a:xfrm>
            <a:off x="629840" y="1625600"/>
            <a:ext cx="6990160" cy="5232400"/>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bg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bg1"/>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fontAlgn="base"/>
            <a:r>
              <a:rPr lang="en-US" sz="2800" dirty="0">
                <a:solidFill>
                  <a:srgbClr val="FFFFFF"/>
                </a:solidFill>
                <a:latin typeface="Aptos" panose="020B0004020202020204" pitchFamily="34" charset="0"/>
              </a:rPr>
              <a:t>Go now into the world in peace. </a:t>
            </a:r>
          </a:p>
          <a:p>
            <a:pPr fontAlgn="base"/>
            <a:r>
              <a:rPr lang="en-US" sz="2800" dirty="0">
                <a:solidFill>
                  <a:srgbClr val="FFFFFF"/>
                </a:solidFill>
                <a:latin typeface="Aptos" panose="020B0004020202020204" pitchFamily="34" charset="0"/>
              </a:rPr>
              <a:t>May the love of God guide you, </a:t>
            </a:r>
          </a:p>
          <a:p>
            <a:pPr fontAlgn="base"/>
            <a:r>
              <a:rPr lang="en-US" sz="2800" dirty="0">
                <a:solidFill>
                  <a:srgbClr val="FFFFFF"/>
                </a:solidFill>
                <a:latin typeface="Aptos" panose="020B0004020202020204" pitchFamily="34" charset="0"/>
              </a:rPr>
              <a:t>the compassion of Christ move you, </a:t>
            </a:r>
          </a:p>
          <a:p>
            <a:pPr fontAlgn="base"/>
            <a:r>
              <a:rPr lang="en-US" sz="2800" dirty="0">
                <a:solidFill>
                  <a:srgbClr val="FFFFFF"/>
                </a:solidFill>
                <a:latin typeface="Aptos" panose="020B0004020202020204" pitchFamily="34" charset="0"/>
              </a:rPr>
              <a:t>and the breath of the Spirit</a:t>
            </a:r>
          </a:p>
          <a:p>
            <a:pPr fontAlgn="base"/>
            <a:r>
              <a:rPr lang="en-US" sz="2800" dirty="0">
                <a:solidFill>
                  <a:srgbClr val="FFFFFF"/>
                </a:solidFill>
                <a:latin typeface="Aptos" panose="020B0004020202020204" pitchFamily="34" charset="0"/>
              </a:rPr>
              <a:t>   stir you to action.</a:t>
            </a:r>
          </a:p>
        </p:txBody>
      </p:sp>
    </p:spTree>
    <p:extLst>
      <p:ext uri="{BB962C8B-B14F-4D97-AF65-F5344CB8AC3E}">
        <p14:creationId xmlns:p14="http://schemas.microsoft.com/office/powerpoint/2010/main" val="24219080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79992-5441-5075-81AB-F28AA8929410}"/>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FE77FBB5-B24C-27BA-9DF6-AE9D4C281E87}"/>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4687" t="81296"/>
          <a:stretch/>
        </p:blipFill>
        <p:spPr>
          <a:xfrm>
            <a:off x="-1" y="5575300"/>
            <a:ext cx="9182101" cy="1282699"/>
          </a:xfrm>
          <a:prstGeom prst="rect">
            <a:avLst/>
          </a:prstGeom>
        </p:spPr>
      </p:pic>
      <p:pic>
        <p:nvPicPr>
          <p:cNvPr id="3" name="Picture 2" descr="A person holding a bucket of green plants&#10;&#10;Description automatically generated">
            <a:extLst>
              <a:ext uri="{FF2B5EF4-FFF2-40B4-BE49-F238E27FC236}">
                <a16:creationId xmlns:a16="http://schemas.microsoft.com/office/drawing/2014/main" id="{678F14E5-FC3B-FE04-3E01-9E119B1B1457}"/>
              </a:ext>
            </a:extLst>
          </p:cNvPr>
          <p:cNvPicPr>
            <a:picLocks noChangeAspect="1"/>
          </p:cNvPicPr>
          <p:nvPr/>
        </p:nvPicPr>
        <p:blipFill rotWithShape="1">
          <a:blip r:embed="rId3">
            <a:extLst>
              <a:ext uri="{28A0092B-C50C-407E-A947-70E740481C1C}">
                <a14:useLocalDpi xmlns:a14="http://schemas.microsoft.com/office/drawing/2010/main" val="0"/>
              </a:ext>
            </a:extLst>
          </a:blip>
          <a:srcRect r="21136"/>
          <a:stretch/>
        </p:blipFill>
        <p:spPr>
          <a:xfrm>
            <a:off x="3484580" y="788200"/>
            <a:ext cx="5710220" cy="6069799"/>
          </a:xfrm>
          <a:prstGeom prst="rect">
            <a:avLst/>
          </a:prstGeom>
        </p:spPr>
      </p:pic>
      <p:sp>
        <p:nvSpPr>
          <p:cNvPr id="4" name="Text Placeholder 3">
            <a:extLst>
              <a:ext uri="{FF2B5EF4-FFF2-40B4-BE49-F238E27FC236}">
                <a16:creationId xmlns:a16="http://schemas.microsoft.com/office/drawing/2014/main" id="{34EB65AA-579B-00A2-65A2-24DACACA9C62}"/>
              </a:ext>
            </a:extLst>
          </p:cNvPr>
          <p:cNvSpPr>
            <a:spLocks noGrp="1"/>
          </p:cNvSpPr>
          <p:nvPr>
            <p:ph type="body" sz="half" idx="2"/>
          </p:nvPr>
        </p:nvSpPr>
        <p:spPr>
          <a:xfrm>
            <a:off x="629840" y="0"/>
            <a:ext cx="6990160" cy="6515100"/>
          </a:xfrm>
        </p:spPr>
        <p:txBody>
          <a:bodyPr anchor="ctr">
            <a:normAutofit/>
          </a:bodyPr>
          <a:lstStyle/>
          <a:p>
            <a:pPr algn="l" rtl="0" fontAlgn="base"/>
            <a:r>
              <a:rPr lang="en-US" sz="2800" b="0" i="0" u="none" strike="noStrike" dirty="0">
                <a:solidFill>
                  <a:srgbClr val="FFFFFF"/>
                </a:solidFill>
                <a:effectLst/>
                <a:latin typeface="Aptos" panose="020B0004020202020204" pitchFamily="34" charset="0"/>
              </a:rPr>
              <a:t>Care for the earth, tend to one another, </a:t>
            </a:r>
          </a:p>
          <a:p>
            <a:pPr algn="l" rtl="0" fontAlgn="base"/>
            <a:r>
              <a:rPr lang="en-US" sz="2800" b="0" i="0" u="none" strike="noStrike" dirty="0">
                <a:solidFill>
                  <a:srgbClr val="FFFFFF"/>
                </a:solidFill>
                <a:effectLst/>
                <a:latin typeface="Aptos" panose="020B0004020202020204" pitchFamily="34" charset="0"/>
              </a:rPr>
              <a:t>seek justice, love kindness, and walk humbly with your God. </a:t>
            </a:r>
          </a:p>
          <a:p>
            <a:pPr algn="l" rtl="0" fontAlgn="base"/>
            <a:r>
              <a:rPr lang="en-US" sz="2800" b="0" i="0" u="none" strike="noStrike" dirty="0">
                <a:solidFill>
                  <a:srgbClr val="FFFFFF"/>
                </a:solidFill>
                <a:effectLst/>
                <a:latin typeface="Aptos" panose="020B0004020202020204" pitchFamily="34" charset="0"/>
              </a:rPr>
              <a:t>And may the blessing of God</a:t>
            </a:r>
            <a:br>
              <a:rPr lang="en-US" sz="2800" b="0" i="0" u="none" strike="noStrike" dirty="0">
                <a:solidFill>
                  <a:srgbClr val="FFFFFF"/>
                </a:solidFill>
                <a:effectLst/>
                <a:latin typeface="Aptos" panose="020B0004020202020204" pitchFamily="34" charset="0"/>
              </a:rPr>
            </a:br>
            <a:r>
              <a:rPr lang="en-US" sz="2800" b="0" i="0" u="none" strike="noStrike" dirty="0">
                <a:solidFill>
                  <a:srgbClr val="FFFFFF"/>
                </a:solidFill>
                <a:effectLst/>
                <a:latin typeface="Aptos" panose="020B0004020202020204" pitchFamily="34" charset="0"/>
              </a:rPr>
              <a:t>— Creator, Christ, and Spirit — </a:t>
            </a:r>
          </a:p>
          <a:p>
            <a:pPr algn="l" rtl="0" fontAlgn="base"/>
            <a:r>
              <a:rPr lang="en-US" sz="2800" b="0" i="0" u="none" strike="noStrike" dirty="0">
                <a:solidFill>
                  <a:srgbClr val="FFFFFF"/>
                </a:solidFill>
                <a:effectLst/>
                <a:latin typeface="Aptos" panose="020B0004020202020204" pitchFamily="34" charset="0"/>
              </a:rPr>
              <a:t>be with you and remain with you, </a:t>
            </a:r>
          </a:p>
          <a:p>
            <a:pPr algn="l" rtl="0" fontAlgn="base"/>
            <a:r>
              <a:rPr lang="en-US" sz="2800" b="0" i="0" u="none" strike="noStrike" dirty="0">
                <a:solidFill>
                  <a:srgbClr val="FFFFFF"/>
                </a:solidFill>
                <a:effectLst/>
                <a:latin typeface="Aptos" panose="020B0004020202020204" pitchFamily="34" charset="0"/>
              </a:rPr>
              <a:t>now and always. </a:t>
            </a:r>
          </a:p>
          <a:p>
            <a:pPr algn="l" rtl="0" fontAlgn="base"/>
            <a:r>
              <a:rPr lang="en-US" sz="2800" b="0" i="1" u="none" strike="noStrike" dirty="0">
                <a:solidFill>
                  <a:srgbClr val="FFFFFF"/>
                </a:solidFill>
                <a:effectLst/>
                <a:latin typeface="Aptos" panose="020B0004020202020204" pitchFamily="34" charset="0"/>
              </a:rPr>
              <a:t>Amen.  </a:t>
            </a:r>
          </a:p>
        </p:txBody>
      </p:sp>
    </p:spTree>
    <p:extLst>
      <p:ext uri="{BB962C8B-B14F-4D97-AF65-F5344CB8AC3E}">
        <p14:creationId xmlns:p14="http://schemas.microsoft.com/office/powerpoint/2010/main" val="38956041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C7756-9532-6A6C-39D6-D865976F2D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7E8C46-1C30-8D17-74AF-D22FB56D6800}"/>
              </a:ext>
            </a:extLst>
          </p:cNvPr>
          <p:cNvSpPr>
            <a:spLocks noGrp="1"/>
          </p:cNvSpPr>
          <p:nvPr>
            <p:ph type="title"/>
          </p:nvPr>
        </p:nvSpPr>
        <p:spPr/>
        <p:txBody>
          <a:bodyPr/>
          <a:lstStyle/>
          <a:p>
            <a:r>
              <a:rPr lang="en-AU" dirty="0"/>
              <a:t>Song</a:t>
            </a:r>
          </a:p>
        </p:txBody>
      </p:sp>
      <p:sp>
        <p:nvSpPr>
          <p:cNvPr id="4" name="Text Placeholder 3">
            <a:extLst>
              <a:ext uri="{FF2B5EF4-FFF2-40B4-BE49-F238E27FC236}">
                <a16:creationId xmlns:a16="http://schemas.microsoft.com/office/drawing/2014/main" id="{D21A7A1D-1D95-F038-D6D4-F9C134E984FD}"/>
              </a:ext>
            </a:extLst>
          </p:cNvPr>
          <p:cNvSpPr>
            <a:spLocks noGrp="1"/>
          </p:cNvSpPr>
          <p:nvPr>
            <p:ph type="body" sz="half" idx="2"/>
          </p:nvPr>
        </p:nvSpPr>
        <p:spPr/>
        <p:txBody>
          <a:bodyPr>
            <a:normAutofit/>
          </a:bodyPr>
          <a:lstStyle/>
          <a:p>
            <a:pPr algn="l" rtl="0" fontAlgn="base"/>
            <a:r>
              <a:rPr lang="en-US" sz="2000" b="0" i="0" u="none" strike="noStrike" dirty="0">
                <a:solidFill>
                  <a:srgbClr val="FFFFFF"/>
                </a:solidFill>
                <a:effectLst/>
              </a:rPr>
              <a:t>Add the lyrics, video or the book number of the song you have chosen/</a:t>
            </a:r>
            <a:r>
              <a:rPr lang="en-US" sz="2000" b="0" i="0" dirty="0">
                <a:solidFill>
                  <a:srgbClr val="FFFFFF"/>
                </a:solidFill>
                <a:effectLst/>
              </a:rPr>
              <a:t>​</a:t>
            </a:r>
          </a:p>
          <a:p>
            <a:pPr algn="l" rtl="0" fontAlgn="base"/>
            <a:r>
              <a:rPr lang="en-US" sz="2000" b="0" i="0" u="none" strike="noStrike" dirty="0">
                <a:solidFill>
                  <a:srgbClr val="FFFFFF"/>
                </a:solidFill>
                <a:effectLst/>
              </a:rPr>
              <a:t>Duplicate this slide for additional verses</a:t>
            </a:r>
            <a:r>
              <a:rPr lang="en-US" sz="2000" b="0" i="0" dirty="0">
                <a:solidFill>
                  <a:srgbClr val="FFFFFF"/>
                </a:solidFill>
                <a:effectLst/>
              </a:rPr>
              <a:t>​</a:t>
            </a:r>
          </a:p>
          <a:p>
            <a:endParaRPr lang="en-AU" sz="2000" dirty="0"/>
          </a:p>
        </p:txBody>
      </p:sp>
    </p:spTree>
    <p:extLst>
      <p:ext uri="{BB962C8B-B14F-4D97-AF65-F5344CB8AC3E}">
        <p14:creationId xmlns:p14="http://schemas.microsoft.com/office/powerpoint/2010/main" val="1901585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2E9391-4E15-40F7-C498-D04FD9994614}"/>
              </a:ext>
              <a:ext uri="{C183D7F6-B498-43B3-948B-1728B52AA6E4}">
                <adec:decorative xmlns:adec="http://schemas.microsoft.com/office/drawing/2017/decorative" val="1"/>
              </a:ext>
            </a:extLst>
          </p:cNvPr>
          <p:cNvPicPr>
            <a:picLocks noChangeAspect="1"/>
          </p:cNvPicPr>
          <p:nvPr/>
        </p:nvPicPr>
        <p:blipFill rotWithShape="1">
          <a:blip r:embed="rId2">
            <a:extLst>
              <a:ext uri="{28A0092B-C50C-407E-A947-70E740481C1C}">
                <a14:useLocalDpi xmlns:a14="http://schemas.microsoft.com/office/drawing/2010/main" val="0"/>
              </a:ext>
            </a:extLst>
          </a:blip>
          <a:srcRect l="29522" r="21"/>
          <a:stretch/>
        </p:blipFill>
        <p:spPr>
          <a:xfrm>
            <a:off x="1" y="0"/>
            <a:ext cx="9191458" cy="6848863"/>
          </a:xfrm>
          <a:prstGeom prst="rect">
            <a:avLst/>
          </a:prstGeom>
        </p:spPr>
      </p:pic>
      <p:sp>
        <p:nvSpPr>
          <p:cNvPr id="3" name="Subtitle 2"/>
          <p:cNvSpPr>
            <a:spLocks noGrp="1"/>
          </p:cNvSpPr>
          <p:nvPr>
            <p:ph type="subTitle" idx="1"/>
          </p:nvPr>
        </p:nvSpPr>
        <p:spPr>
          <a:xfrm>
            <a:off x="170120" y="2781786"/>
            <a:ext cx="4210494" cy="2375005"/>
          </a:xfrm>
        </p:spPr>
        <p:txBody>
          <a:bodyPr>
            <a:noAutofit/>
          </a:bodyPr>
          <a:lstStyle/>
          <a:p>
            <a:r>
              <a:rPr lang="en-US" sz="2200" dirty="0">
                <a:latin typeface="Aptos" panose="020B0004020202020204" pitchFamily="34" charset="0"/>
              </a:rPr>
              <a:t>Thank you for </a:t>
            </a:r>
            <a:br>
              <a:rPr lang="en-US" sz="2200" dirty="0">
                <a:latin typeface="Aptos" panose="020B0004020202020204" pitchFamily="34" charset="0"/>
              </a:rPr>
            </a:br>
            <a:r>
              <a:rPr lang="en-US" sz="2200" dirty="0">
                <a:latin typeface="Aptos" panose="020B0004020202020204" pitchFamily="34" charset="0"/>
              </a:rPr>
              <a:t>celebrating with us! ​</a:t>
            </a:r>
          </a:p>
          <a:p>
            <a:r>
              <a:rPr lang="en-US" sz="2200" dirty="0">
                <a:latin typeface="Aptos" panose="020B0004020202020204" pitchFamily="34" charset="0"/>
              </a:rPr>
              <a:t>To give online and find out </a:t>
            </a:r>
            <a:br>
              <a:rPr lang="en-US" sz="2200" dirty="0">
                <a:latin typeface="Aptos" panose="020B0004020202020204" pitchFamily="34" charset="0"/>
              </a:rPr>
            </a:br>
            <a:r>
              <a:rPr lang="en-US" sz="2200" dirty="0">
                <a:latin typeface="Aptos" panose="020B0004020202020204" pitchFamily="34" charset="0"/>
              </a:rPr>
              <a:t>more about UnitingWorld </a:t>
            </a:r>
            <a:br>
              <a:rPr lang="en-US" sz="2200" dirty="0">
                <a:latin typeface="Aptos" panose="020B0004020202020204" pitchFamily="34" charset="0"/>
              </a:rPr>
            </a:br>
            <a:r>
              <a:rPr lang="en-US" sz="2200" dirty="0">
                <a:latin typeface="Aptos" panose="020B0004020202020204" pitchFamily="34" charset="0"/>
              </a:rPr>
              <a:t>and our partners, please visit</a:t>
            </a:r>
            <a:br>
              <a:rPr lang="en-US" dirty="0">
                <a:latin typeface="Aptos" panose="020B0004020202020204" pitchFamily="34" charset="0"/>
              </a:rPr>
            </a:br>
            <a:r>
              <a:rPr lang="en-US" sz="2200" u="sng" dirty="0">
                <a:latin typeface="Aptos" panose="020B0004020202020204" pitchFamily="34" charset="0"/>
              </a:rPr>
              <a:t>www.unitingworld.org.au/sunday​</a:t>
            </a:r>
          </a:p>
        </p:txBody>
      </p:sp>
      <p:pic>
        <p:nvPicPr>
          <p:cNvPr id="13" name="Picture 12">
            <a:extLst>
              <a:ext uri="{FF2B5EF4-FFF2-40B4-BE49-F238E27FC236}">
                <a16:creationId xmlns:a16="http://schemas.microsoft.com/office/drawing/2014/main" id="{3A773DAB-4EBC-0EBB-A2F1-D2ABCDAE799E}"/>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120" y="259800"/>
            <a:ext cx="4316820" cy="2521985"/>
          </a:xfrm>
          <a:prstGeom prst="rect">
            <a:avLst/>
          </a:prstGeom>
        </p:spPr>
      </p:pic>
      <p:pic>
        <p:nvPicPr>
          <p:cNvPr id="5" name="Picture 4" descr="Logo&#10;&#10;Description automatically generated with medium confidence">
            <a:extLst>
              <a:ext uri="{FF2B5EF4-FFF2-40B4-BE49-F238E27FC236}">
                <a16:creationId xmlns:a16="http://schemas.microsoft.com/office/drawing/2014/main" id="{E37B527F-48EF-2D8F-3607-A7A0D7DF1C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0119" y="5411973"/>
            <a:ext cx="4043370" cy="1002078"/>
          </a:xfrm>
          <a:prstGeom prst="rect">
            <a:avLst/>
          </a:prstGeom>
        </p:spPr>
      </p:pic>
    </p:spTree>
    <p:extLst>
      <p:ext uri="{BB962C8B-B14F-4D97-AF65-F5344CB8AC3E}">
        <p14:creationId xmlns:p14="http://schemas.microsoft.com/office/powerpoint/2010/main" val="200124561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1793</TotalTime>
  <Words>1535</Words>
  <Application>Microsoft Office PowerPoint</Application>
  <PresentationFormat>On-screen Show (4:3)</PresentationFormat>
  <Paragraphs>121</Paragraphs>
  <Slides>31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31</vt:i4>
      </vt:variant>
    </vt:vector>
  </HeadingPairs>
  <TitlesOfParts>
    <vt:vector size="34" baseType="lpstr">
      <vt:lpstr>Aptos</vt:lpstr>
      <vt:lpstr>Arial</vt:lpstr>
      <vt:lpstr>Office Theme</vt:lpstr>
      <vt:lpstr>PowerPoint Presentation</vt:lpstr>
      <vt:lpstr>Acknowledging Country</vt:lpstr>
      <vt:lpstr>Call to worship</vt:lpstr>
      <vt:lpstr>PowerPoint Presentation</vt:lpstr>
      <vt:lpstr>PowerPoint Presentation</vt:lpstr>
      <vt:lpstr>PowerPoint Presentation</vt:lpstr>
      <vt:lpstr>Welcome to UnitingWorld Sunday</vt:lpstr>
      <vt:lpstr>PowerPoint Presentation</vt:lpstr>
      <vt:lpstr>PowerPoint Presentation</vt:lpstr>
      <vt:lpstr>Prayer</vt:lpstr>
      <vt:lpstr>PowerPoint Presentation</vt:lpstr>
      <vt:lpstr>Song</vt:lpstr>
      <vt:lpstr>Children’s Talk</vt:lpstr>
      <vt:lpstr>PowerPoint Presentation</vt:lpstr>
      <vt:lpstr>Song</vt:lpstr>
      <vt:lpstr>Genesis 2:1-15 (NRSVUE)</vt:lpstr>
      <vt:lpstr>PowerPoint Presentation</vt:lpstr>
      <vt:lpstr>PowerPoint Presentation</vt:lpstr>
      <vt:lpstr>PowerPoint Presentation</vt:lpstr>
      <vt:lpstr>Sermon </vt:lpstr>
      <vt:lpstr>Play the sermon video</vt:lpstr>
      <vt:lpstr>Song</vt:lpstr>
      <vt:lpstr>Prayers of Intercession</vt:lpstr>
      <vt:lpstr>PowerPoint Presentation</vt:lpstr>
      <vt:lpstr>Offering</vt:lpstr>
      <vt:lpstr>Dedication of Offering</vt:lpstr>
      <vt:lpstr>Song</vt:lpstr>
      <vt:lpstr>A Sending Blessing </vt:lpstr>
      <vt:lpstr>PowerPoint Presentation</vt:lpstr>
      <vt:lpstr>Song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Stephanie Uhlmann</cp:lastModifiedBy>
  <cp:revision>4</cp:revision>
  <dcterms:created xsi:type="dcterms:W3CDTF">2023-04-11T06:01:14Z</dcterms:created>
  <dcterms:modified xsi:type="dcterms:W3CDTF">2025-04-30T06:35:47Z</dcterms:modified>
</cp:coreProperties>
</file>