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7" r:id="rId3"/>
    <p:sldId id="260" r:id="rId4"/>
    <p:sldId id="257" r:id="rId5"/>
    <p:sldId id="259" r:id="rId6"/>
    <p:sldId id="258" r:id="rId7"/>
    <p:sldId id="262" r:id="rId8"/>
    <p:sldId id="264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8839A2E-9ADD-4674-97F2-D68566B849AE}" v="8" dt="2026-02-16T01:28:11.7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92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phanie Uhlmann" userId="49d03370-640d-400e-b034-1c88f63afafb" providerId="ADAL" clId="{51C3D24B-301D-4865-96C3-F0DDD5891BE2}"/>
    <pc:docChg chg="custSel delSld modSld sldOrd">
      <pc:chgData name="Stephanie Uhlmann" userId="49d03370-640d-400e-b034-1c88f63afafb" providerId="ADAL" clId="{51C3D24B-301D-4865-96C3-F0DDD5891BE2}" dt="2026-02-16T01:28:16.560" v="44" actId="47"/>
      <pc:docMkLst>
        <pc:docMk/>
      </pc:docMkLst>
      <pc:sldChg chg="addSp delSp modSp mod">
        <pc:chgData name="Stephanie Uhlmann" userId="49d03370-640d-400e-b034-1c88f63afafb" providerId="ADAL" clId="{51C3D24B-301D-4865-96C3-F0DDD5891BE2}" dt="2026-02-16T01:27:31.346" v="29" actId="962"/>
        <pc:sldMkLst>
          <pc:docMk/>
          <pc:sldMk cId="1193381425" sldId="257"/>
        </pc:sldMkLst>
        <pc:picChg chg="del">
          <ac:chgData name="Stephanie Uhlmann" userId="49d03370-640d-400e-b034-1c88f63afafb" providerId="ADAL" clId="{51C3D24B-301D-4865-96C3-F0DDD5891BE2}" dt="2026-02-16T01:24:40.218" v="1" actId="478"/>
          <ac:picMkLst>
            <pc:docMk/>
            <pc:sldMk cId="1193381425" sldId="257"/>
            <ac:picMk id="3" creationId="{1637F7D2-AC7D-6DDA-E4B5-F193F01B1CEE}"/>
          </ac:picMkLst>
        </pc:picChg>
        <pc:picChg chg="add mod">
          <ac:chgData name="Stephanie Uhlmann" userId="49d03370-640d-400e-b034-1c88f63afafb" providerId="ADAL" clId="{51C3D24B-301D-4865-96C3-F0DDD5891BE2}" dt="2026-02-16T01:27:31.346" v="29" actId="962"/>
          <ac:picMkLst>
            <pc:docMk/>
            <pc:sldMk cId="1193381425" sldId="257"/>
            <ac:picMk id="4" creationId="{D799ED89-4B4F-23E3-9013-CB670CE5C635}"/>
          </ac:picMkLst>
        </pc:picChg>
      </pc:sldChg>
      <pc:sldChg chg="addSp delSp modSp mod">
        <pc:chgData name="Stephanie Uhlmann" userId="49d03370-640d-400e-b034-1c88f63afafb" providerId="ADAL" clId="{51C3D24B-301D-4865-96C3-F0DDD5891BE2}" dt="2026-02-16T01:27:42.746" v="34" actId="962"/>
        <pc:sldMkLst>
          <pc:docMk/>
          <pc:sldMk cId="1076201255" sldId="258"/>
        </pc:sldMkLst>
        <pc:picChg chg="del">
          <ac:chgData name="Stephanie Uhlmann" userId="49d03370-640d-400e-b034-1c88f63afafb" providerId="ADAL" clId="{51C3D24B-301D-4865-96C3-F0DDD5891BE2}" dt="2026-02-16T01:24:44.070" v="3" actId="478"/>
          <ac:picMkLst>
            <pc:docMk/>
            <pc:sldMk cId="1076201255" sldId="258"/>
            <ac:picMk id="3" creationId="{7ED77254-0770-DAB0-CC11-A0FB490ABCB8}"/>
          </ac:picMkLst>
        </pc:picChg>
        <pc:picChg chg="add mod">
          <ac:chgData name="Stephanie Uhlmann" userId="49d03370-640d-400e-b034-1c88f63afafb" providerId="ADAL" clId="{51C3D24B-301D-4865-96C3-F0DDD5891BE2}" dt="2026-02-16T01:27:42.746" v="34" actId="962"/>
          <ac:picMkLst>
            <pc:docMk/>
            <pc:sldMk cId="1076201255" sldId="258"/>
            <ac:picMk id="4" creationId="{35ED16E6-5C20-9DCF-23D7-A63CB77140C6}"/>
          </ac:picMkLst>
        </pc:picChg>
      </pc:sldChg>
      <pc:sldChg chg="addSp delSp modSp mod">
        <pc:chgData name="Stephanie Uhlmann" userId="49d03370-640d-400e-b034-1c88f63afafb" providerId="ADAL" clId="{51C3D24B-301D-4865-96C3-F0DDD5891BE2}" dt="2026-02-16T01:27:36.045" v="31" actId="27614"/>
        <pc:sldMkLst>
          <pc:docMk/>
          <pc:sldMk cId="2590013759" sldId="259"/>
        </pc:sldMkLst>
        <pc:picChg chg="del">
          <ac:chgData name="Stephanie Uhlmann" userId="49d03370-640d-400e-b034-1c88f63afafb" providerId="ADAL" clId="{51C3D24B-301D-4865-96C3-F0DDD5891BE2}" dt="2026-02-16T01:24:41.918" v="2" actId="478"/>
          <ac:picMkLst>
            <pc:docMk/>
            <pc:sldMk cId="2590013759" sldId="259"/>
            <ac:picMk id="3" creationId="{B0B986EA-36B3-6B34-AFEF-DEF03DB953C4}"/>
          </ac:picMkLst>
        </pc:picChg>
        <pc:picChg chg="add mod">
          <ac:chgData name="Stephanie Uhlmann" userId="49d03370-640d-400e-b034-1c88f63afafb" providerId="ADAL" clId="{51C3D24B-301D-4865-96C3-F0DDD5891BE2}" dt="2026-02-16T01:27:36.045" v="31" actId="27614"/>
          <ac:picMkLst>
            <pc:docMk/>
            <pc:sldMk cId="2590013759" sldId="259"/>
            <ac:picMk id="4" creationId="{261B0012-EE42-90E0-7071-5673C5F60D17}"/>
          </ac:picMkLst>
        </pc:picChg>
      </pc:sldChg>
      <pc:sldChg chg="addSp delSp modSp mod">
        <pc:chgData name="Stephanie Uhlmann" userId="49d03370-640d-400e-b034-1c88f63afafb" providerId="ADAL" clId="{51C3D24B-301D-4865-96C3-F0DDD5891BE2}" dt="2026-02-16T01:27:16.347" v="26" actId="962"/>
        <pc:sldMkLst>
          <pc:docMk/>
          <pc:sldMk cId="4294256267" sldId="260"/>
        </pc:sldMkLst>
        <pc:picChg chg="del">
          <ac:chgData name="Stephanie Uhlmann" userId="49d03370-640d-400e-b034-1c88f63afafb" providerId="ADAL" clId="{51C3D24B-301D-4865-96C3-F0DDD5891BE2}" dt="2026-02-16T01:24:38.268" v="0" actId="478"/>
          <ac:picMkLst>
            <pc:docMk/>
            <pc:sldMk cId="4294256267" sldId="260"/>
            <ac:picMk id="3" creationId="{2AAC4736-CE7B-58C2-E2C9-ED4C3C8285EF}"/>
          </ac:picMkLst>
        </pc:picChg>
        <pc:picChg chg="add mod">
          <ac:chgData name="Stephanie Uhlmann" userId="49d03370-640d-400e-b034-1c88f63afafb" providerId="ADAL" clId="{51C3D24B-301D-4865-96C3-F0DDD5891BE2}" dt="2026-02-16T01:27:16.347" v="26" actId="962"/>
          <ac:picMkLst>
            <pc:docMk/>
            <pc:sldMk cId="4294256267" sldId="260"/>
            <ac:picMk id="4" creationId="{743C178D-613E-885E-CE1E-B5313A85AC9E}"/>
          </ac:picMkLst>
        </pc:picChg>
      </pc:sldChg>
      <pc:sldChg chg="addSp delSp modSp mod">
        <pc:chgData name="Stephanie Uhlmann" userId="49d03370-640d-400e-b034-1c88f63afafb" providerId="ADAL" clId="{51C3D24B-301D-4865-96C3-F0DDD5891BE2}" dt="2026-02-16T01:27:57.344" v="37" actId="962"/>
        <pc:sldMkLst>
          <pc:docMk/>
          <pc:sldMk cId="3610003511" sldId="262"/>
        </pc:sldMkLst>
        <pc:picChg chg="add mod">
          <ac:chgData name="Stephanie Uhlmann" userId="49d03370-640d-400e-b034-1c88f63afafb" providerId="ADAL" clId="{51C3D24B-301D-4865-96C3-F0DDD5891BE2}" dt="2026-02-16T01:27:57.344" v="37" actId="962"/>
          <ac:picMkLst>
            <pc:docMk/>
            <pc:sldMk cId="3610003511" sldId="262"/>
            <ac:picMk id="3" creationId="{FDD9300F-8D92-3F87-86DE-F9FB7A6B13CD}"/>
          </ac:picMkLst>
        </pc:picChg>
        <pc:picChg chg="del">
          <ac:chgData name="Stephanie Uhlmann" userId="49d03370-640d-400e-b034-1c88f63afafb" providerId="ADAL" clId="{51C3D24B-301D-4865-96C3-F0DDD5891BE2}" dt="2026-02-16T01:24:46.175" v="4" actId="478"/>
          <ac:picMkLst>
            <pc:docMk/>
            <pc:sldMk cId="3610003511" sldId="262"/>
            <ac:picMk id="4" creationId="{2AB90F05-C0B3-6106-F2E0-1642666C4165}"/>
          </ac:picMkLst>
        </pc:picChg>
      </pc:sldChg>
      <pc:sldChg chg="addSp delSp modSp mod">
        <pc:chgData name="Stephanie Uhlmann" userId="49d03370-640d-400e-b034-1c88f63afafb" providerId="ADAL" clId="{51C3D24B-301D-4865-96C3-F0DDD5891BE2}" dt="2026-02-16T01:28:08.844" v="40" actId="962"/>
        <pc:sldMkLst>
          <pc:docMk/>
          <pc:sldMk cId="564042670" sldId="264"/>
        </pc:sldMkLst>
        <pc:picChg chg="del">
          <ac:chgData name="Stephanie Uhlmann" userId="49d03370-640d-400e-b034-1c88f63afafb" providerId="ADAL" clId="{51C3D24B-301D-4865-96C3-F0DDD5891BE2}" dt="2026-02-16T01:24:48.658" v="5" actId="478"/>
          <ac:picMkLst>
            <pc:docMk/>
            <pc:sldMk cId="564042670" sldId="264"/>
            <ac:picMk id="3" creationId="{96C3F984-688C-51ED-F160-7569799C0A51}"/>
          </ac:picMkLst>
        </pc:picChg>
        <pc:picChg chg="add mod">
          <ac:chgData name="Stephanie Uhlmann" userId="49d03370-640d-400e-b034-1c88f63afafb" providerId="ADAL" clId="{51C3D24B-301D-4865-96C3-F0DDD5891BE2}" dt="2026-02-16T01:28:08.844" v="40" actId="962"/>
          <ac:picMkLst>
            <pc:docMk/>
            <pc:sldMk cId="564042670" sldId="264"/>
            <ac:picMk id="5" creationId="{96175F81-BD25-8CC7-3FFE-C62106F54A82}"/>
          </ac:picMkLst>
        </pc:picChg>
      </pc:sldChg>
      <pc:sldChg chg="addSp delSp modSp mod">
        <pc:chgData name="Stephanie Uhlmann" userId="49d03370-640d-400e-b034-1c88f63afafb" providerId="ADAL" clId="{51C3D24B-301D-4865-96C3-F0DDD5891BE2}" dt="2026-02-16T01:28:12.844" v="43" actId="962"/>
        <pc:sldMkLst>
          <pc:docMk/>
          <pc:sldMk cId="3277206596" sldId="265"/>
        </pc:sldMkLst>
        <pc:picChg chg="add mod">
          <ac:chgData name="Stephanie Uhlmann" userId="49d03370-640d-400e-b034-1c88f63afafb" providerId="ADAL" clId="{51C3D24B-301D-4865-96C3-F0DDD5891BE2}" dt="2026-02-16T01:28:12.844" v="43" actId="962"/>
          <ac:picMkLst>
            <pc:docMk/>
            <pc:sldMk cId="3277206596" sldId="265"/>
            <ac:picMk id="4" creationId="{A34FAE84-4F48-0B92-E1D6-4D13451B021E}"/>
          </ac:picMkLst>
        </pc:picChg>
        <pc:picChg chg="del">
          <ac:chgData name="Stephanie Uhlmann" userId="49d03370-640d-400e-b034-1c88f63afafb" providerId="ADAL" clId="{51C3D24B-301D-4865-96C3-F0DDD5891BE2}" dt="2026-02-16T01:24:50.501" v="6" actId="478"/>
          <ac:picMkLst>
            <pc:docMk/>
            <pc:sldMk cId="3277206596" sldId="265"/>
            <ac:picMk id="5" creationId="{3E2B24D4-2DCE-D20A-3361-E6BC984337E3}"/>
          </ac:picMkLst>
        </pc:picChg>
      </pc:sldChg>
      <pc:sldChg chg="delSp del mod">
        <pc:chgData name="Stephanie Uhlmann" userId="49d03370-640d-400e-b034-1c88f63afafb" providerId="ADAL" clId="{51C3D24B-301D-4865-96C3-F0DDD5891BE2}" dt="2026-02-16T01:28:16.560" v="44" actId="47"/>
        <pc:sldMkLst>
          <pc:docMk/>
          <pc:sldMk cId="2779645581" sldId="266"/>
        </pc:sldMkLst>
        <pc:picChg chg="del">
          <ac:chgData name="Stephanie Uhlmann" userId="49d03370-640d-400e-b034-1c88f63afafb" providerId="ADAL" clId="{51C3D24B-301D-4865-96C3-F0DDD5891BE2}" dt="2026-02-16T01:24:53.184" v="7" actId="478"/>
          <ac:picMkLst>
            <pc:docMk/>
            <pc:sldMk cId="2779645581" sldId="266"/>
            <ac:picMk id="5" creationId="{94956433-AF8C-E80F-52E2-91CC0B163504}"/>
          </ac:picMkLst>
        </pc:picChg>
      </pc:sldChg>
      <pc:sldChg chg="addSp delSp modSp mod ord">
        <pc:chgData name="Stephanie Uhlmann" userId="49d03370-640d-400e-b034-1c88f63afafb" providerId="ADAL" clId="{51C3D24B-301D-4865-96C3-F0DDD5891BE2}" dt="2026-02-16T01:27:05.579" v="23" actId="732"/>
        <pc:sldMkLst>
          <pc:docMk/>
          <pc:sldMk cId="2551739399" sldId="267"/>
        </pc:sldMkLst>
        <pc:picChg chg="add mod modCrop">
          <ac:chgData name="Stephanie Uhlmann" userId="49d03370-640d-400e-b034-1c88f63afafb" providerId="ADAL" clId="{51C3D24B-301D-4865-96C3-F0DDD5891BE2}" dt="2026-02-16T01:27:05.579" v="23" actId="732"/>
          <ac:picMkLst>
            <pc:docMk/>
            <pc:sldMk cId="2551739399" sldId="267"/>
            <ac:picMk id="4" creationId="{AC79F07F-AFC4-1E96-AF5A-0D8C61C83B75}"/>
          </ac:picMkLst>
        </pc:picChg>
        <pc:picChg chg="del">
          <ac:chgData name="Stephanie Uhlmann" userId="49d03370-640d-400e-b034-1c88f63afafb" providerId="ADAL" clId="{51C3D24B-301D-4865-96C3-F0DDD5891BE2}" dt="2026-02-16T01:24:55.417" v="8" actId="478"/>
          <ac:picMkLst>
            <pc:docMk/>
            <pc:sldMk cId="2551739399" sldId="267"/>
            <ac:picMk id="5" creationId="{2508FF29-A494-94B0-0641-076F7D98E72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A4C5C-5E95-4FCB-AC9B-A815AD2B2C18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82945-6947-4D41-969F-717022D4A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848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A4C5C-5E95-4FCB-AC9B-A815AD2B2C18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82945-6947-4D41-969F-717022D4A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700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A4C5C-5E95-4FCB-AC9B-A815AD2B2C18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82945-6947-4D41-969F-717022D4A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807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A4C5C-5E95-4FCB-AC9B-A815AD2B2C18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82945-6947-4D41-969F-717022D4A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324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A4C5C-5E95-4FCB-AC9B-A815AD2B2C18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82945-6947-4D41-969F-717022D4A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033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A4C5C-5E95-4FCB-AC9B-A815AD2B2C18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82945-6947-4D41-969F-717022D4A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813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A4C5C-5E95-4FCB-AC9B-A815AD2B2C18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82945-6947-4D41-969F-717022D4A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869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A4C5C-5E95-4FCB-AC9B-A815AD2B2C18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82945-6947-4D41-969F-717022D4A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827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A4C5C-5E95-4FCB-AC9B-A815AD2B2C18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82945-6947-4D41-969F-717022D4A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291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A4C5C-5E95-4FCB-AC9B-A815AD2B2C18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82945-6947-4D41-969F-717022D4A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237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A4C5C-5E95-4FCB-AC9B-A815AD2B2C18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82945-6947-4D41-969F-717022D4A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812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14A4C5C-5E95-4FCB-AC9B-A815AD2B2C18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D82945-6947-4D41-969F-717022D4A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560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women walking on a dirt road&#10;&#10;AI-generated content may be incorrect.">
            <a:extLst>
              <a:ext uri="{FF2B5EF4-FFF2-40B4-BE49-F238E27FC236}">
                <a16:creationId xmlns:a16="http://schemas.microsoft.com/office/drawing/2014/main" id="{6BADF8F2-35DC-3E8E-9D88-C0D4FE4FCB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526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F5DC8-9542-E0EB-EF2E-840FB68A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group of people sitting on a wall&#10;&#10;AI-generated content may be incorrect.">
            <a:extLst>
              <a:ext uri="{FF2B5EF4-FFF2-40B4-BE49-F238E27FC236}">
                <a16:creationId xmlns:a16="http://schemas.microsoft.com/office/drawing/2014/main" id="{AC79F07F-AFC4-1E96-AF5A-0D8C61C83B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0" b="580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7393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E4CC2-3322-FB5E-31D4-7EF1FE3B19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walking in a flooded area&#10;&#10;AI-generated content may be incorrect.">
            <a:extLst>
              <a:ext uri="{FF2B5EF4-FFF2-40B4-BE49-F238E27FC236}">
                <a16:creationId xmlns:a16="http://schemas.microsoft.com/office/drawing/2014/main" id="{743C178D-613E-885E-CE1E-B5313A85AC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2562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5B13E-7B75-9C47-3178-A7D7DBD2D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carrying boxes&#10;&#10;AI-generated content may be incorrect.">
            <a:extLst>
              <a:ext uri="{FF2B5EF4-FFF2-40B4-BE49-F238E27FC236}">
                <a16:creationId xmlns:a16="http://schemas.microsoft.com/office/drawing/2014/main" id="{D799ED89-4B4F-23E3-9013-CB670CE5C6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3814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790BA6-DF4F-6EE1-B4DC-AB544B790C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in a room&#10;&#10;AI-generated content may be incorrect.">
            <a:extLst>
              <a:ext uri="{FF2B5EF4-FFF2-40B4-BE49-F238E27FC236}">
                <a16:creationId xmlns:a16="http://schemas.microsoft.com/office/drawing/2014/main" id="{261B0012-EE42-90E0-7071-5673C5F60D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013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9DCFF5-ECB0-A686-F04F-45F02E5878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flooded area with trees and bushes&#10;&#10;AI-generated content may be incorrect.">
            <a:extLst>
              <a:ext uri="{FF2B5EF4-FFF2-40B4-BE49-F238E27FC236}">
                <a16:creationId xmlns:a16="http://schemas.microsoft.com/office/drawing/2014/main" id="{35ED16E6-5C20-9DCF-23D7-A63CB77140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2012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F55BC8-B69A-F574-0F8B-5D7E7B387D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tanding next to a pile of bricks&#10;&#10;AI-generated content may be incorrect.">
            <a:extLst>
              <a:ext uri="{FF2B5EF4-FFF2-40B4-BE49-F238E27FC236}">
                <a16:creationId xmlns:a16="http://schemas.microsoft.com/office/drawing/2014/main" id="{FDD9300F-8D92-3F87-86DE-F9FB7A6B13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0035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FCAA5D-C475-A865-A868-DA5BD6F9DE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C7840C2-ABB7-1F64-15D5-98C39DCE5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blue and white text on a white background&#10;&#10;AI-generated content may be incorrect.">
            <a:extLst>
              <a:ext uri="{FF2B5EF4-FFF2-40B4-BE49-F238E27FC236}">
                <a16:creationId xmlns:a16="http://schemas.microsoft.com/office/drawing/2014/main" id="{96175F81-BD25-8CC7-3FFE-C62106F54A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0426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027AB-CB5C-27DA-0335-58D3062C12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message on a white background&#10;&#10;AI-generated content may be incorrect.">
            <a:extLst>
              <a:ext uri="{FF2B5EF4-FFF2-40B4-BE49-F238E27FC236}">
                <a16:creationId xmlns:a16="http://schemas.microsoft.com/office/drawing/2014/main" id="{A34FAE84-4F48-0B92-E1D6-4D13451B02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2065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</TotalTime>
  <Words>0</Words>
  <Application>Microsoft Office PowerPoint</Application>
  <PresentationFormat>On-screen Show (4:3)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Stephanie Uhlmann</dc:creator>
  <cp:lastModifiedBy>Stephanie Uhlmann</cp:lastModifiedBy>
  <cp:revision>3</cp:revision>
  <dcterms:created xsi:type="dcterms:W3CDTF">2026-01-12T23:41:10Z</dcterms:created>
  <dcterms:modified xsi:type="dcterms:W3CDTF">2026-02-16T01:28:18Z</dcterms:modified>
</cp:coreProperties>
</file>