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0" d="100"/>
          <a:sy n="100" d="100"/>
        </p:scale>
        <p:origin x="84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87D561-D661-4858-913A-0D4864EBC315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250A3B-24E0-43FA-9CB5-2DEE044B21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355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250A3B-24E0-43FA-9CB5-2DEE044B218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990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8FED0-8C60-786E-8542-D0700B7B51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3C99776-5FBA-1174-FB2C-CE40DC5409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0F25E5-9509-C243-BAF1-FCD553BFE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7CD60-73F1-48D7-8E58-C849322062EB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979808-00EB-4017-2BDE-80454FD9D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D2574E-646A-A029-4820-725FF69C1E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3C878-CA76-4EDD-8F9C-E1E0E2506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3531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CE9F6-08CC-A5A2-56AD-EF609C5B8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B7B524-1650-C510-80FE-C48EF27EBA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EC1AF2-E561-4DC7-720E-2BB4807ED1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7CD60-73F1-48D7-8E58-C849322062EB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09E74B-2BA1-EE23-3824-8EB1CF478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CC744A-C2D1-09CD-35FC-D5A325D102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3C878-CA76-4EDD-8F9C-E1E0E2506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1609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D55D57-3FF0-23BE-9153-A6E97E24D6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22D4C52-E796-ABAD-CCEF-A659730C2F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FE4D2E-2DA8-4523-A931-22031BB3D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7CD60-73F1-48D7-8E58-C849322062EB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183FBF-7B23-01ED-8CB9-8F3E0AEC2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80DA39-7D08-398A-44D0-80875DD36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3C878-CA76-4EDD-8F9C-E1E0E2506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21702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E3F60-4286-9D70-A71B-488A9C644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F53FDF-581D-A645-FF03-9C08BD1892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6A2E17-BEE1-7F19-119E-CF6498165D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5FCD2B-D198-279F-F5A5-D78367C7F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7CD60-73F1-48D7-8E58-C849322062EB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D3332B-8F50-F138-61FD-AAFDDBD28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72B710-0752-8CF0-5E86-90ABDC7FA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3C878-CA76-4EDD-8F9C-E1E0E2506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4947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6C4ED0-8B01-D731-A0BD-477EDA29F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03CCB5-4D14-F1F7-F668-BD62948890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57C0FC3-E3A3-AF34-72BD-0CFB4FB73C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9B25CD2-B71B-F3EE-9B98-10DA922B0B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58FC1FF-B81D-7BA4-FBE0-053FC10E7E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2EB4998-2919-7EE4-4403-A24517A8BF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7CD60-73F1-48D7-8E58-C849322062EB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D8EDE30-373D-98C4-78C9-949F64BA45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F9BE50E-9C86-97E5-D36F-6229EF0C2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3C878-CA76-4EDD-8F9C-E1E0E2506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3762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E8906-2562-5468-DFB1-D167648BBA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51A0FA-47E9-94DB-B5B1-6BA30D28EC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7CD60-73F1-48D7-8E58-C849322062EB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456F2D2-91C3-5F9B-9A2C-5F7E17B76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CB641E-6CDA-5F76-AA90-BBC342D56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3C878-CA76-4EDD-8F9C-E1E0E2506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697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4B2182-346D-443D-31E1-79AA4E02DF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7CD60-73F1-48D7-8E58-C849322062EB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E8D8BBF-CCB2-02B2-578F-38B98E47EC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3A82C6-E53E-4995-83F8-4FA2C7F795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3C878-CA76-4EDD-8F9C-E1E0E2506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321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E19751-079E-38CE-2D4B-BA86DBFD4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8BF8DE-D996-57D9-2159-38E9836A49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F89D73-F922-D39A-A86E-F997A6ECB1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B3BE22-B8EF-EB0C-3D39-4AF6A654AC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7CD60-73F1-48D7-8E58-C849322062EB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E8350A-ECE6-327C-10A0-AB5D74E4B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6C9DD4-4992-B1C7-943C-8013C14D1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3C878-CA76-4EDD-8F9C-E1E0E2506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4202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52996F-1007-9895-D805-914A264CA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C8030E-2DA9-C0FC-64B1-1A81AF2875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E7C5D2-1BCF-A9C0-D5A3-0FB228DE43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39EC99-6623-8C9C-F416-403F037F67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7CD60-73F1-48D7-8E58-C849322062EB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DB34D1-FF87-D83D-E96B-666E0539B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A622D8-7DD1-5460-20D4-0A714EC49A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3C878-CA76-4EDD-8F9C-E1E0E2506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6506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1929D-6653-C736-3F83-B1E5987CA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FB56B3-E46C-8937-3A63-27238217FD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935407-0ACD-C88A-EDB3-863A8C06DA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7CD60-73F1-48D7-8E58-C849322062EB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5D3C6E-7954-169A-1114-6DD882AF03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2D7A53-9068-40AF-8649-89AE87505E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3C878-CA76-4EDD-8F9C-E1E0E2506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93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E69A94F-E8C2-F7C7-A158-A08E327B0E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C33BBDD-F633-2973-69B3-F76F7A1B52D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47B830-6912-B6FF-257D-06A0E4851E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7CD60-73F1-48D7-8E58-C849322062EB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A151E7-668F-B00E-E6F1-FDD68C6F08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298F5E-4256-A90E-0EFA-9CBAC8AB62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E3C878-CA76-4EDD-8F9C-E1E0E2506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422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E9FB053-31A3-CDED-672C-358541DFC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12ABCF-1DF7-40A7-0356-EEBBFC8DF7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1A98B2-3A12-222D-5564-3C4CC5C0BC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F57CD60-73F1-48D7-8E58-C849322062EB}" type="datetimeFigureOut">
              <a:rPr lang="en-US" smtClean="0"/>
              <a:t>1/13/2026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49746F-9318-837F-6AF6-111E093FD1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FA5593-8D85-3C05-6F1D-86F839388F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E3C878-CA76-4EDD-8F9C-E1E0E2506A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524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sitting in a field with leaves&#10;&#10;AI-generated content may be incorrect.">
            <a:extLst>
              <a:ext uri="{FF2B5EF4-FFF2-40B4-BE49-F238E27FC236}">
                <a16:creationId xmlns:a16="http://schemas.microsoft.com/office/drawing/2014/main" id="{5D76B642-A895-87AA-A622-DFF77F8361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8598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</Words>
  <Application>Microsoft Office PowerPoint</Application>
  <PresentationFormat>Widescreen</PresentationFormat>
  <Paragraphs>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Stephanie Uhlmann</dc:creator>
  <cp:lastModifiedBy>Stephanie Uhlmann</cp:lastModifiedBy>
  <cp:revision>1</cp:revision>
  <dcterms:created xsi:type="dcterms:W3CDTF">2026-01-13T01:01:31Z</dcterms:created>
  <dcterms:modified xsi:type="dcterms:W3CDTF">2026-01-13T01:02:15Z</dcterms:modified>
</cp:coreProperties>
</file>