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9D9E1-CE9D-4E4D-90F6-CC239193496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111037-EBD3-4615-AFF7-2862DA19B7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6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111037-EBD3-4615-AFF7-2862DA19B7B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966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C1B6C-9194-F25A-6D60-FE1C079CFB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595418-1ADA-4063-2DDE-EB8C60C6A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578021-0C21-77C0-557A-32ADBBEA4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92C8-9FCE-44BC-9CD7-6DBB540F461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BEF32C-0967-0AA8-0F5B-76D1D9385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65664-B527-5264-66FE-29B03B571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6E08-B5F0-4AAE-A534-161158FD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65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F0D0B-C09D-77E5-D62B-0FE9B5E51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093345-6210-F1B3-C7A7-BEEE8CB2A7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FA92D-74F7-681B-A36D-D98B3ECEE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92C8-9FCE-44BC-9CD7-6DBB540F461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D1690E-E127-5431-A9DE-AE84E7434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84647-0C6C-9A74-67E8-24E4CF0F4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6E08-B5F0-4AAE-A534-161158FD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739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8C79E-B657-689A-63FD-F37D34E0C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F1EE6-1FE2-9049-92AA-055AF0C2A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D0767-6280-7675-4B58-5B989DD5D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92C8-9FCE-44BC-9CD7-6DBB540F461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79A6C5-C4A0-5B46-93CE-59EA85745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496B90-6084-A5DF-3F07-7E94C9811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6E08-B5F0-4AAE-A534-161158FD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315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7ED71-9878-C1DB-AC81-D1CA81B89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9FD0E-B81C-8B6A-F485-7519F6F80D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F1DB4-B35A-D7C5-BCFB-44B70DD1A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9D0FA5-223A-8CA4-AB37-D913D0043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92C8-9FCE-44BC-9CD7-6DBB540F461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4F5574-0319-7207-9906-B78986037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760B45-AA8E-A4E9-BCCF-4F9D06691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6E08-B5F0-4AAE-A534-161158FD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229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3B9B7-0B2A-291B-B35E-005C3CC27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DCCDD-BE47-6A4D-2B91-22CD9C140F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557795-0FB0-592B-FF3E-813403DFF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20A2D3-FC83-01BA-4C48-C9D335B4E5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814159-D594-9B89-0B41-17CA69A011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DAB4CE-A322-28BA-CD14-04FC32A32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92C8-9FCE-44BC-9CD7-6DBB540F461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5E33B2-C462-D1AD-7C85-1936158BA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7D157-BF97-5428-3DB3-B22AA6DF6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6E08-B5F0-4AAE-A534-161158FD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75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58FA8-6D46-CA71-C294-8C8C99539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4D2F31-B467-3A34-6686-3D95BFDC5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92C8-9FCE-44BC-9CD7-6DBB540F461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ABAC3B-6D21-A98F-5F9C-9CF5F3464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8779C3-F662-CA40-094C-1D853E801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6E08-B5F0-4AAE-A534-161158FD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044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4FFC44-5F3E-9E4A-6FDA-3A87A20CE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92C8-9FCE-44BC-9CD7-6DBB540F461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3C20CD-6ADF-547B-273C-F433B63DD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99A8DA-7016-AB26-ADE7-C3881F49A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6E08-B5F0-4AAE-A534-161158FD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115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28C56-67B7-8B25-585E-9E709C653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3636F-4927-11CB-7E0D-0C9B99F51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ADD40-8CC8-7645-87F9-214D6AE585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761745-F327-3857-D6DC-0DB1A99AD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92C8-9FCE-44BC-9CD7-6DBB540F461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62603-16FB-2439-B1DF-1C44BBFE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7DCCD5-ED1B-722A-4E16-4A5D12F07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6E08-B5F0-4AAE-A534-161158FD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643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60DD-00D4-DB36-5BEE-37F79EE67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15A199-013D-6367-3CBF-B6356619AA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9A2C5-7B71-6221-8B16-1249A4E1C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163E11-441B-425F-F44F-6AEC6F03A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92C8-9FCE-44BC-9CD7-6DBB540F461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7BFCF4-875A-3232-BAC0-512DCD47D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F7B189-BABB-F3EE-6B27-FC6B3FC68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6E08-B5F0-4AAE-A534-161158FD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552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7EE99-B941-8521-9EE5-D73EC294B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8709D7-6CA4-6C71-2E99-6A6E960FC3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076CD1-A796-EF27-9B3E-AB4E32C8A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92C8-9FCE-44BC-9CD7-6DBB540F461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49EB3-EE99-EDA8-6E4C-53218E533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D0D39-7F37-6466-B1F8-18D4A7F93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6E08-B5F0-4AAE-A534-161158FD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64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5B1A86-567A-96AC-7D74-64A6E86DB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BF7851-B16B-480B-7C31-81B7F24CF0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BC085-1967-43FB-FA51-C18ED71F4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D192C8-9FCE-44BC-9CD7-6DBB540F461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881670-4FB0-F00B-2647-1BB5048E0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B5891-0FE5-D57F-9F26-C31649031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6F6E08-B5F0-4AAE-A534-161158FD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23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DF67ED-F15D-D621-DB9C-D34F105F6D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EA557-7C2E-C28E-7202-E58A1C4A7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719C07-D0F0-B7A0-868E-57CB4A20BC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D192C8-9FCE-44BC-9CD7-6DBB540F461A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DD4E8-67CE-5FA5-5CC0-03CE0F08C7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162AAC-914F-BBFF-A115-7212815253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6F6E08-B5F0-4AAE-A534-161158FD7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05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658FD-D5C9-CDAC-3520-E2D69F6B36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walking with a shovel&#10;&#10;AI-generated content may be incorrect.">
            <a:extLst>
              <a:ext uri="{FF2B5EF4-FFF2-40B4-BE49-F238E27FC236}">
                <a16:creationId xmlns:a16="http://schemas.microsoft.com/office/drawing/2014/main" id="{F176630F-E8E3-60B6-2650-78EDE566C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01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hild holding a globe&#10;&#10;AI-generated content may be incorrect.">
            <a:extLst>
              <a:ext uri="{FF2B5EF4-FFF2-40B4-BE49-F238E27FC236}">
                <a16:creationId xmlns:a16="http://schemas.microsoft.com/office/drawing/2014/main" id="{EE4A692C-AEDB-FAF9-E2E1-AFE922224A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7287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29BC7-A42F-D0A9-0761-3932203E8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shovel and a water bottle&#10;&#10;AI-generated content may be incorrect.">
            <a:extLst>
              <a:ext uri="{FF2B5EF4-FFF2-40B4-BE49-F238E27FC236}">
                <a16:creationId xmlns:a16="http://schemas.microsoft.com/office/drawing/2014/main" id="{20A12139-C2ED-389F-54F5-197E67B4D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98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CF1E2-7BF3-3836-154D-0FC18850E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miling and text&#10;&#10;AI-generated content may be incorrect.">
            <a:extLst>
              <a:ext uri="{FF2B5EF4-FFF2-40B4-BE49-F238E27FC236}">
                <a16:creationId xmlns:a16="http://schemas.microsoft.com/office/drawing/2014/main" id="{3C1CA0BF-B4EB-683D-50F2-96D10A53B3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0157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7A31A-9196-7DBD-E836-48ED23CC7B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6B9D8017-CD7F-F9A0-A5BE-971E3E7B7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514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65E0A-1C4D-324D-029E-E2037BB10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F812C-AC1F-C5BC-42EB-2C6D8D0C6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2689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Play video here</a:t>
            </a:r>
          </a:p>
        </p:txBody>
      </p:sp>
    </p:spTree>
    <p:extLst>
      <p:ext uri="{BB962C8B-B14F-4D97-AF65-F5344CB8AC3E}">
        <p14:creationId xmlns:p14="http://schemas.microsoft.com/office/powerpoint/2010/main" val="2150934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CB7F9A-AF75-35A1-2E21-E3A3D3EFDA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itting in a field with vegetables&#10;&#10;AI-generated content may be incorrect.">
            <a:extLst>
              <a:ext uri="{FF2B5EF4-FFF2-40B4-BE49-F238E27FC236}">
                <a16:creationId xmlns:a16="http://schemas.microsoft.com/office/drawing/2014/main" id="{74A8D236-CD35-7B48-7AE4-66FF205483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100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17FA6-AE5F-02B2-EA9B-252E559EF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blue shirt&#10;&#10;AI-generated content may be incorrect.">
            <a:extLst>
              <a:ext uri="{FF2B5EF4-FFF2-40B4-BE49-F238E27FC236}">
                <a16:creationId xmlns:a16="http://schemas.microsoft.com/office/drawing/2014/main" id="{85382C85-C9E6-DE5B-553D-6F2FE1D3F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372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29D92D-B36A-4351-946E-50F1D18D4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blue shirt&#10;&#10;AI-generated content may be incorrect.">
            <a:extLst>
              <a:ext uri="{FF2B5EF4-FFF2-40B4-BE49-F238E27FC236}">
                <a16:creationId xmlns:a16="http://schemas.microsoft.com/office/drawing/2014/main" id="{AC59066A-C183-3509-4CFD-E35EC880DC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5298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</Words>
  <Application>Microsoft Office PowerPoint</Application>
  <PresentationFormat>Widescreen</PresentationFormat>
  <Paragraphs>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Play video here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1</cp:revision>
  <dcterms:created xsi:type="dcterms:W3CDTF">2026-01-13T00:50:15Z</dcterms:created>
  <dcterms:modified xsi:type="dcterms:W3CDTF">2026-01-13T00:58:00Z</dcterms:modified>
</cp:coreProperties>
</file>