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6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7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1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3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5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4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8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1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6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C6A259-90A2-4731-9440-B34099D497BD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5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holding a balloon in front of a hut&#10;&#10;AI-generated content may be incorrect.">
            <a:extLst>
              <a:ext uri="{FF2B5EF4-FFF2-40B4-BE49-F238E27FC236}">
                <a16:creationId xmlns:a16="http://schemas.microsoft.com/office/drawing/2014/main" id="{AE303781-939E-AD7C-B1C4-C58739DBA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49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2026-01-13T01:33:46Z</dcterms:created>
  <dcterms:modified xsi:type="dcterms:W3CDTF">2026-01-13T01:34:29Z</dcterms:modified>
</cp:coreProperties>
</file>