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7" r:id="rId4"/>
    <p:sldId id="259" r:id="rId5"/>
    <p:sldId id="258" r:id="rId6"/>
    <p:sldId id="262" r:id="rId7"/>
    <p:sldId id="264" r:id="rId8"/>
    <p:sldId id="265" r:id="rId9"/>
    <p:sldId id="266" r:id="rId10"/>
    <p:sldId id="267" r:id="rId11"/>
    <p:sldId id="268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9508BE-6A68-4F3E-B4E3-F5FE22C25045}" v="13" dt="2026-01-22T01:56:04.4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8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phanie Uhlmann" userId="49d03370-640d-400e-b034-1c88f63afafb" providerId="ADAL" clId="{51C3D24B-301D-4865-96C3-F0DDD5891BE2}"/>
    <pc:docChg chg="undo custSel addSld delSld modSld sldOrd">
      <pc:chgData name="Stephanie Uhlmann" userId="49d03370-640d-400e-b034-1c88f63afafb" providerId="ADAL" clId="{51C3D24B-301D-4865-96C3-F0DDD5891BE2}" dt="2026-01-22T01:56:05.153" v="54" actId="962"/>
      <pc:docMkLst>
        <pc:docMk/>
      </pc:docMkLst>
      <pc:sldChg chg="addSp delSp modSp mod ord">
        <pc:chgData name="Stephanie Uhlmann" userId="49d03370-640d-400e-b034-1c88f63afafb" providerId="ADAL" clId="{51C3D24B-301D-4865-96C3-F0DDD5891BE2}" dt="2026-01-22T01:55:13.046" v="26"/>
        <pc:sldMkLst>
          <pc:docMk/>
          <pc:sldMk cId="1193381425" sldId="257"/>
        </pc:sldMkLst>
        <pc:picChg chg="del">
          <ac:chgData name="Stephanie Uhlmann" userId="49d03370-640d-400e-b034-1c88f63afafb" providerId="ADAL" clId="{51C3D24B-301D-4865-96C3-F0DDD5891BE2}" dt="2026-01-22T01:55:04.362" v="21" actId="478"/>
          <ac:picMkLst>
            <pc:docMk/>
            <pc:sldMk cId="1193381425" sldId="257"/>
            <ac:picMk id="3" creationId="{492E84D3-D243-D82F-7CAA-9325E3DE5295}"/>
          </ac:picMkLst>
        </pc:picChg>
        <pc:picChg chg="add mod">
          <ac:chgData name="Stephanie Uhlmann" userId="49d03370-640d-400e-b034-1c88f63afafb" providerId="ADAL" clId="{51C3D24B-301D-4865-96C3-F0DDD5891BE2}" dt="2026-01-22T01:55:10.681" v="24" actId="962"/>
          <ac:picMkLst>
            <pc:docMk/>
            <pc:sldMk cId="1193381425" sldId="257"/>
            <ac:picMk id="4" creationId="{EB069197-3238-ED4B-33A4-68B8C5D8A5E6}"/>
          </ac:picMkLst>
        </pc:picChg>
      </pc:sldChg>
      <pc:sldChg chg="addSp delSp modSp add del mod">
        <pc:chgData name="Stephanie Uhlmann" userId="49d03370-640d-400e-b034-1c88f63afafb" providerId="ADAL" clId="{51C3D24B-301D-4865-96C3-F0DDD5891BE2}" dt="2026-01-22T01:55:22.934" v="32" actId="962"/>
        <pc:sldMkLst>
          <pc:docMk/>
          <pc:sldMk cId="1076201255" sldId="258"/>
        </pc:sldMkLst>
        <pc:picChg chg="del">
          <ac:chgData name="Stephanie Uhlmann" userId="49d03370-640d-400e-b034-1c88f63afafb" providerId="ADAL" clId="{51C3D24B-301D-4865-96C3-F0DDD5891BE2}" dt="2026-01-22T01:55:02.494" v="20" actId="478"/>
          <ac:picMkLst>
            <pc:docMk/>
            <pc:sldMk cId="1076201255" sldId="258"/>
            <ac:picMk id="3" creationId="{1A5B1A8F-DA62-D939-25D6-680054416B4F}"/>
          </ac:picMkLst>
        </pc:picChg>
        <pc:picChg chg="add mod">
          <ac:chgData name="Stephanie Uhlmann" userId="49d03370-640d-400e-b034-1c88f63afafb" providerId="ADAL" clId="{51C3D24B-301D-4865-96C3-F0DDD5891BE2}" dt="2026-01-22T01:55:22.934" v="32" actId="962"/>
          <ac:picMkLst>
            <pc:docMk/>
            <pc:sldMk cId="1076201255" sldId="258"/>
            <ac:picMk id="4" creationId="{72048810-F587-BDEB-70F4-237D632C7693}"/>
          </ac:picMkLst>
        </pc:picChg>
      </pc:sldChg>
      <pc:sldChg chg="addSp delSp modSp mod">
        <pc:chgData name="Stephanie Uhlmann" userId="49d03370-640d-400e-b034-1c88f63afafb" providerId="ADAL" clId="{51C3D24B-301D-4865-96C3-F0DDD5891BE2}" dt="2026-01-22T01:55:18.353" v="29" actId="962"/>
        <pc:sldMkLst>
          <pc:docMk/>
          <pc:sldMk cId="2590013759" sldId="259"/>
        </pc:sldMkLst>
        <pc:picChg chg="del">
          <ac:chgData name="Stephanie Uhlmann" userId="49d03370-640d-400e-b034-1c88f63afafb" providerId="ADAL" clId="{51C3D24B-301D-4865-96C3-F0DDD5891BE2}" dt="2026-01-22T01:54:56.374" v="17" actId="478"/>
          <ac:picMkLst>
            <pc:docMk/>
            <pc:sldMk cId="2590013759" sldId="259"/>
            <ac:picMk id="3" creationId="{5E3E2E2C-F4BF-94E3-581B-D9606B8E0916}"/>
          </ac:picMkLst>
        </pc:picChg>
        <pc:picChg chg="add mod">
          <ac:chgData name="Stephanie Uhlmann" userId="49d03370-640d-400e-b034-1c88f63afafb" providerId="ADAL" clId="{51C3D24B-301D-4865-96C3-F0DDD5891BE2}" dt="2026-01-22T01:55:18.353" v="29" actId="962"/>
          <ac:picMkLst>
            <pc:docMk/>
            <pc:sldMk cId="2590013759" sldId="259"/>
            <ac:picMk id="4" creationId="{EEDF23EB-D12E-1CAB-6FBE-39FE8C921149}"/>
          </ac:picMkLst>
        </pc:picChg>
      </pc:sldChg>
      <pc:sldChg chg="addSp delSp modSp mod">
        <pc:chgData name="Stephanie Uhlmann" userId="49d03370-640d-400e-b034-1c88f63afafb" providerId="ADAL" clId="{51C3D24B-301D-4865-96C3-F0DDD5891BE2}" dt="2026-01-22T01:54:51.878" v="16" actId="962"/>
        <pc:sldMkLst>
          <pc:docMk/>
          <pc:sldMk cId="4294256267" sldId="260"/>
        </pc:sldMkLst>
        <pc:picChg chg="del">
          <ac:chgData name="Stephanie Uhlmann" userId="49d03370-640d-400e-b034-1c88f63afafb" providerId="ADAL" clId="{51C3D24B-301D-4865-96C3-F0DDD5891BE2}" dt="2026-01-22T01:49:16.781" v="4" actId="478"/>
          <ac:picMkLst>
            <pc:docMk/>
            <pc:sldMk cId="4294256267" sldId="260"/>
            <ac:picMk id="3" creationId="{D3105ACD-3A69-B63C-A366-E27F6AA10B51}"/>
          </ac:picMkLst>
        </pc:picChg>
        <pc:picChg chg="add mod">
          <ac:chgData name="Stephanie Uhlmann" userId="49d03370-640d-400e-b034-1c88f63afafb" providerId="ADAL" clId="{51C3D24B-301D-4865-96C3-F0DDD5891BE2}" dt="2026-01-22T01:49:26.837" v="9"/>
          <ac:picMkLst>
            <pc:docMk/>
            <pc:sldMk cId="4294256267" sldId="260"/>
            <ac:picMk id="4" creationId="{A4AA4CC7-F0F1-F3F4-1861-70FBDBD22DFF}"/>
          </ac:picMkLst>
        </pc:picChg>
        <pc:picChg chg="add del mod">
          <ac:chgData name="Stephanie Uhlmann" userId="49d03370-640d-400e-b034-1c88f63afafb" providerId="ADAL" clId="{51C3D24B-301D-4865-96C3-F0DDD5891BE2}" dt="2026-01-22T01:54:47.405" v="13" actId="478"/>
          <ac:picMkLst>
            <pc:docMk/>
            <pc:sldMk cId="4294256267" sldId="260"/>
            <ac:picMk id="6" creationId="{3EDDF281-5929-97FF-A3EE-FDAE0BCFD87B}"/>
          </ac:picMkLst>
        </pc:picChg>
        <pc:picChg chg="add mod">
          <ac:chgData name="Stephanie Uhlmann" userId="49d03370-640d-400e-b034-1c88f63afafb" providerId="ADAL" clId="{51C3D24B-301D-4865-96C3-F0DDD5891BE2}" dt="2026-01-22T01:54:51.878" v="16" actId="962"/>
          <ac:picMkLst>
            <pc:docMk/>
            <pc:sldMk cId="4294256267" sldId="260"/>
            <ac:picMk id="8" creationId="{433CD63B-55E3-8285-FD45-E689D6A951E9}"/>
          </ac:picMkLst>
        </pc:picChg>
      </pc:sldChg>
      <pc:sldChg chg="del">
        <pc:chgData name="Stephanie Uhlmann" userId="49d03370-640d-400e-b034-1c88f63afafb" providerId="ADAL" clId="{51C3D24B-301D-4865-96C3-F0DDD5891BE2}" dt="2026-01-22T01:47:41.500" v="3" actId="2696"/>
        <pc:sldMkLst>
          <pc:docMk/>
          <pc:sldMk cId="3223679825" sldId="261"/>
        </pc:sldMkLst>
      </pc:sldChg>
      <pc:sldChg chg="addSp delSp modSp mod">
        <pc:chgData name="Stephanie Uhlmann" userId="49d03370-640d-400e-b034-1c88f63afafb" providerId="ADAL" clId="{51C3D24B-301D-4865-96C3-F0DDD5891BE2}" dt="2026-01-22T01:55:26.962" v="35" actId="962"/>
        <pc:sldMkLst>
          <pc:docMk/>
          <pc:sldMk cId="3610003511" sldId="262"/>
        </pc:sldMkLst>
        <pc:picChg chg="add mod">
          <ac:chgData name="Stephanie Uhlmann" userId="49d03370-640d-400e-b034-1c88f63afafb" providerId="ADAL" clId="{51C3D24B-301D-4865-96C3-F0DDD5891BE2}" dt="2026-01-22T01:55:26.962" v="35" actId="962"/>
          <ac:picMkLst>
            <pc:docMk/>
            <pc:sldMk cId="3610003511" sldId="262"/>
            <ac:picMk id="3" creationId="{6F4B0AE3-549C-C8DE-5435-B98255AE8B6B}"/>
          </ac:picMkLst>
        </pc:picChg>
        <pc:picChg chg="del">
          <ac:chgData name="Stephanie Uhlmann" userId="49d03370-640d-400e-b034-1c88f63afafb" providerId="ADAL" clId="{51C3D24B-301D-4865-96C3-F0DDD5891BE2}" dt="2026-01-22T01:47:36.128" v="2" actId="478"/>
          <ac:picMkLst>
            <pc:docMk/>
            <pc:sldMk cId="3610003511" sldId="262"/>
            <ac:picMk id="6" creationId="{710B48D6-38BA-FED5-7988-A214DF6976B2}"/>
          </ac:picMkLst>
        </pc:picChg>
      </pc:sldChg>
      <pc:sldChg chg="del">
        <pc:chgData name="Stephanie Uhlmann" userId="49d03370-640d-400e-b034-1c88f63afafb" providerId="ADAL" clId="{51C3D24B-301D-4865-96C3-F0DDD5891BE2}" dt="2026-01-22T01:47:30.380" v="0" actId="47"/>
        <pc:sldMkLst>
          <pc:docMk/>
          <pc:sldMk cId="2199231794" sldId="263"/>
        </pc:sldMkLst>
      </pc:sldChg>
      <pc:sldChg chg="addSp delSp modSp mod">
        <pc:chgData name="Stephanie Uhlmann" userId="49d03370-640d-400e-b034-1c88f63afafb" providerId="ADAL" clId="{51C3D24B-301D-4865-96C3-F0DDD5891BE2}" dt="2026-01-22T01:55:36.170" v="38" actId="962"/>
        <pc:sldMkLst>
          <pc:docMk/>
          <pc:sldMk cId="564042670" sldId="264"/>
        </pc:sldMkLst>
        <pc:picChg chg="del">
          <ac:chgData name="Stephanie Uhlmann" userId="49d03370-640d-400e-b034-1c88f63afafb" providerId="ADAL" clId="{51C3D24B-301D-4865-96C3-F0DDD5891BE2}" dt="2026-01-22T01:47:32.535" v="1" actId="478"/>
          <ac:picMkLst>
            <pc:docMk/>
            <pc:sldMk cId="564042670" sldId="264"/>
            <ac:picMk id="3" creationId="{8D9B1159-3B1B-1135-15C5-B5774AA26CA5}"/>
          </ac:picMkLst>
        </pc:picChg>
        <pc:picChg chg="add mod">
          <ac:chgData name="Stephanie Uhlmann" userId="49d03370-640d-400e-b034-1c88f63afafb" providerId="ADAL" clId="{51C3D24B-301D-4865-96C3-F0DDD5891BE2}" dt="2026-01-22T01:55:36.170" v="38" actId="962"/>
          <ac:picMkLst>
            <pc:docMk/>
            <pc:sldMk cId="564042670" sldId="264"/>
            <ac:picMk id="5" creationId="{08B91B8C-DB56-B78E-C585-D376ACCECF68}"/>
          </ac:picMkLst>
        </pc:picChg>
      </pc:sldChg>
      <pc:sldChg chg="addSp modSp new mod">
        <pc:chgData name="Stephanie Uhlmann" userId="49d03370-640d-400e-b034-1c88f63afafb" providerId="ADAL" clId="{51C3D24B-301D-4865-96C3-F0DDD5891BE2}" dt="2026-01-22T01:55:50.123" v="45" actId="962"/>
        <pc:sldMkLst>
          <pc:docMk/>
          <pc:sldMk cId="3277206596" sldId="265"/>
        </pc:sldMkLst>
        <pc:picChg chg="add mod">
          <ac:chgData name="Stephanie Uhlmann" userId="49d03370-640d-400e-b034-1c88f63afafb" providerId="ADAL" clId="{51C3D24B-301D-4865-96C3-F0DDD5891BE2}" dt="2026-01-22T01:55:50.123" v="45" actId="962"/>
          <ac:picMkLst>
            <pc:docMk/>
            <pc:sldMk cId="3277206596" sldId="265"/>
            <ac:picMk id="4" creationId="{6675E6BB-918A-B126-0ABA-90F07F58F663}"/>
          </ac:picMkLst>
        </pc:picChg>
      </pc:sldChg>
      <pc:sldChg chg="addSp modSp new mod">
        <pc:chgData name="Stephanie Uhlmann" userId="49d03370-640d-400e-b034-1c88f63afafb" providerId="ADAL" clId="{51C3D24B-301D-4865-96C3-F0DDD5891BE2}" dt="2026-01-22T01:55:54.043" v="48" actId="962"/>
        <pc:sldMkLst>
          <pc:docMk/>
          <pc:sldMk cId="2779645581" sldId="266"/>
        </pc:sldMkLst>
        <pc:picChg chg="add mod">
          <ac:chgData name="Stephanie Uhlmann" userId="49d03370-640d-400e-b034-1c88f63afafb" providerId="ADAL" clId="{51C3D24B-301D-4865-96C3-F0DDD5891BE2}" dt="2026-01-22T01:55:54.043" v="48" actId="962"/>
          <ac:picMkLst>
            <pc:docMk/>
            <pc:sldMk cId="2779645581" sldId="266"/>
            <ac:picMk id="4" creationId="{404FDE64-3FFB-0E30-1153-BB6CF91088F0}"/>
          </ac:picMkLst>
        </pc:picChg>
      </pc:sldChg>
      <pc:sldChg chg="addSp modSp new mod">
        <pc:chgData name="Stephanie Uhlmann" userId="49d03370-640d-400e-b034-1c88f63afafb" providerId="ADAL" clId="{51C3D24B-301D-4865-96C3-F0DDD5891BE2}" dt="2026-01-22T01:56:00.505" v="51" actId="962"/>
        <pc:sldMkLst>
          <pc:docMk/>
          <pc:sldMk cId="2551739399" sldId="267"/>
        </pc:sldMkLst>
        <pc:picChg chg="add mod">
          <ac:chgData name="Stephanie Uhlmann" userId="49d03370-640d-400e-b034-1c88f63afafb" providerId="ADAL" clId="{51C3D24B-301D-4865-96C3-F0DDD5891BE2}" dt="2026-01-22T01:56:00.505" v="51" actId="962"/>
          <ac:picMkLst>
            <pc:docMk/>
            <pc:sldMk cId="2551739399" sldId="267"/>
            <ac:picMk id="4" creationId="{29F623BC-2E9B-0F75-B9E5-2956B6B220D0}"/>
          </ac:picMkLst>
        </pc:picChg>
      </pc:sldChg>
      <pc:sldChg chg="addSp modSp new mod">
        <pc:chgData name="Stephanie Uhlmann" userId="49d03370-640d-400e-b034-1c88f63afafb" providerId="ADAL" clId="{51C3D24B-301D-4865-96C3-F0DDD5891BE2}" dt="2026-01-22T01:56:05.153" v="54" actId="962"/>
        <pc:sldMkLst>
          <pc:docMk/>
          <pc:sldMk cId="4196235672" sldId="268"/>
        </pc:sldMkLst>
        <pc:picChg chg="add mod">
          <ac:chgData name="Stephanie Uhlmann" userId="49d03370-640d-400e-b034-1c88f63afafb" providerId="ADAL" clId="{51C3D24B-301D-4865-96C3-F0DDD5891BE2}" dt="2026-01-22T01:56:05.153" v="54" actId="962"/>
          <ac:picMkLst>
            <pc:docMk/>
            <pc:sldMk cId="4196235672" sldId="268"/>
            <ac:picMk id="4" creationId="{EFE0CEBB-7A61-922D-B963-C0AE18FC729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A4C5C-5E95-4FCB-AC9B-A815AD2B2C18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848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A4C5C-5E95-4FCB-AC9B-A815AD2B2C18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700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A4C5C-5E95-4FCB-AC9B-A815AD2B2C18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807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A4C5C-5E95-4FCB-AC9B-A815AD2B2C18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324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A4C5C-5E95-4FCB-AC9B-A815AD2B2C18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033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A4C5C-5E95-4FCB-AC9B-A815AD2B2C18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813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A4C5C-5E95-4FCB-AC9B-A815AD2B2C18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869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A4C5C-5E95-4FCB-AC9B-A815AD2B2C18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827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A4C5C-5E95-4FCB-AC9B-A815AD2B2C18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29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A4C5C-5E95-4FCB-AC9B-A815AD2B2C18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237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A4C5C-5E95-4FCB-AC9B-A815AD2B2C18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812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4A4C5C-5E95-4FCB-AC9B-A815AD2B2C18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560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women walking on a dirt road&#10;&#10;AI-generated content may be incorrect.">
            <a:extLst>
              <a:ext uri="{FF2B5EF4-FFF2-40B4-BE49-F238E27FC236}">
                <a16:creationId xmlns:a16="http://schemas.microsoft.com/office/drawing/2014/main" id="{6BADF8F2-35DC-3E8E-9D88-C0D4FE4FCB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526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E4CC2-3322-FB5E-31D4-7EF1FE3B1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pointing to a river&#10;&#10;AI-generated content may be incorrect.">
            <a:extLst>
              <a:ext uri="{FF2B5EF4-FFF2-40B4-BE49-F238E27FC236}">
                <a16:creationId xmlns:a16="http://schemas.microsoft.com/office/drawing/2014/main" id="{433CD63B-55E3-8285-FD45-E689D6A951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256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5B13E-7B75-9C47-3178-A7D7DBD2D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children posing for a photo&#10;&#10;AI-generated content may be incorrect.">
            <a:extLst>
              <a:ext uri="{FF2B5EF4-FFF2-40B4-BE49-F238E27FC236}">
                <a16:creationId xmlns:a16="http://schemas.microsoft.com/office/drawing/2014/main" id="{EB069197-3238-ED4B-33A4-68B8C5D8A5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381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790BA6-DF4F-6EE1-B4DC-AB544B790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standing in front of a church&#10;&#10;AI-generated content may be incorrect.">
            <a:extLst>
              <a:ext uri="{FF2B5EF4-FFF2-40B4-BE49-F238E27FC236}">
                <a16:creationId xmlns:a16="http://schemas.microsoft.com/office/drawing/2014/main" id="{EEDF23EB-D12E-1CAB-6FBE-39FE8C9211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0137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DCFF5-ECB0-A686-F04F-45F02E5878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plant&#10;&#10;AI-generated content may be incorrect.">
            <a:extLst>
              <a:ext uri="{FF2B5EF4-FFF2-40B4-BE49-F238E27FC236}">
                <a16:creationId xmlns:a16="http://schemas.microsoft.com/office/drawing/2014/main" id="{72048810-F587-BDEB-70F4-237D632C76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201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F55BC8-B69A-F574-0F8B-5D7E7B387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earing glasses and a hat&#10;&#10;AI-generated content may be incorrect.">
            <a:extLst>
              <a:ext uri="{FF2B5EF4-FFF2-40B4-BE49-F238E27FC236}">
                <a16:creationId xmlns:a16="http://schemas.microsoft.com/office/drawing/2014/main" id="{6F4B0AE3-549C-C8DE-5435-B98255AE8B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0035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FCAA5D-C475-A865-A868-DA5BD6F9DE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C7840C2-ABB7-1F64-15D5-98C39DCE5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erson and a child sitting on a bench&#10;&#10;AI-generated content may be incorrect.">
            <a:extLst>
              <a:ext uri="{FF2B5EF4-FFF2-40B4-BE49-F238E27FC236}">
                <a16:creationId xmlns:a16="http://schemas.microsoft.com/office/drawing/2014/main" id="{08B91B8C-DB56-B78E-C585-D376ACCEC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042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027AB-CB5C-27DA-0335-58D3062C1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6675E6BB-918A-B126-0ABA-90F07F58F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2065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18E2F-90AE-2B8E-55FB-013F3C3C4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blue and white text on a white background&#10;&#10;AI-generated content may be incorrect.">
            <a:extLst>
              <a:ext uri="{FF2B5EF4-FFF2-40B4-BE49-F238E27FC236}">
                <a16:creationId xmlns:a16="http://schemas.microsoft.com/office/drawing/2014/main" id="{404FDE64-3FFB-0E30-1153-BB6CF91088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6455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F5DC8-9542-E0EB-EF2E-840FB68A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blue and white text on a white background&#10;&#10;AI-generated content may be incorrect.">
            <a:extLst>
              <a:ext uri="{FF2B5EF4-FFF2-40B4-BE49-F238E27FC236}">
                <a16:creationId xmlns:a16="http://schemas.microsoft.com/office/drawing/2014/main" id="{29F623BC-2E9B-0F75-B9E5-2956B6B220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7393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A184D-01C8-59D2-C252-53FE40F85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text on a white background&#10;&#10;AI-generated content may be incorrect.">
            <a:extLst>
              <a:ext uri="{FF2B5EF4-FFF2-40B4-BE49-F238E27FC236}">
                <a16:creationId xmlns:a16="http://schemas.microsoft.com/office/drawing/2014/main" id="{EFE0CEBB-7A61-922D-B963-C0AE18FC72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2356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</TotalTime>
  <Words>0</Words>
  <Application>Microsoft Office PowerPoint</Application>
  <PresentationFormat>On-screen Show (4:3)</PresentationFormat>
  <Paragraphs>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Stephanie Uhlmann</dc:creator>
  <cp:lastModifiedBy>Stephanie Uhlmann</cp:lastModifiedBy>
  <cp:revision>1</cp:revision>
  <dcterms:created xsi:type="dcterms:W3CDTF">2026-01-12T23:41:10Z</dcterms:created>
  <dcterms:modified xsi:type="dcterms:W3CDTF">2026-01-22T01:56:07Z</dcterms:modified>
</cp:coreProperties>
</file>