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57" r:id="rId3"/>
    <p:sldId id="260" r:id="rId4"/>
    <p:sldId id="261" r:id="rId5"/>
    <p:sldId id="265" r:id="rId6"/>
    <p:sldId id="290" r:id="rId7"/>
    <p:sldId id="263" r:id="rId8"/>
    <p:sldId id="267" r:id="rId9"/>
    <p:sldId id="269" r:id="rId10"/>
    <p:sldId id="268" r:id="rId11"/>
    <p:sldId id="270" r:id="rId12"/>
    <p:sldId id="271" r:id="rId13"/>
    <p:sldId id="291" r:id="rId14"/>
    <p:sldId id="272" r:id="rId15"/>
    <p:sldId id="274" r:id="rId16"/>
    <p:sldId id="275" r:id="rId17"/>
    <p:sldId id="277" r:id="rId18"/>
    <p:sldId id="278" r:id="rId19"/>
    <p:sldId id="279" r:id="rId20"/>
    <p:sldId id="280" r:id="rId21"/>
    <p:sldId id="281" r:id="rId22"/>
    <p:sldId id="282" r:id="rId23"/>
    <p:sldId id="285" r:id="rId24"/>
    <p:sldId id="28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69118E-27F4-448F-8E06-39F6EC7656C7}" v="48" dt="2023-04-19T05:43:41.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81316" autoAdjust="0"/>
  </p:normalViewPr>
  <p:slideViewPr>
    <p:cSldViewPr snapToGrid="0">
      <p:cViewPr>
        <p:scale>
          <a:sx n="50" d="100"/>
          <a:sy n="50" d="100"/>
        </p:scale>
        <p:origin x="2244" y="918"/>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Uhlmann" userId="49d03370-640d-400e-b034-1c88f63afafb" providerId="ADAL" clId="{4669118E-27F4-448F-8E06-39F6EC7656C7}"/>
    <pc:docChg chg="undo custSel addSld delSld modSld">
      <pc:chgData name="Stephanie Uhlmann" userId="49d03370-640d-400e-b034-1c88f63afafb" providerId="ADAL" clId="{4669118E-27F4-448F-8E06-39F6EC7656C7}" dt="2023-04-19T05:47:10.124" v="827" actId="14100"/>
      <pc:docMkLst>
        <pc:docMk/>
      </pc:docMkLst>
      <pc:sldChg chg="modSp mod modNotesTx">
        <pc:chgData name="Stephanie Uhlmann" userId="49d03370-640d-400e-b034-1c88f63afafb" providerId="ADAL" clId="{4669118E-27F4-448F-8E06-39F6EC7656C7}" dt="2023-04-19T04:58:46.913" v="601" actId="14100"/>
        <pc:sldMkLst>
          <pc:docMk/>
          <pc:sldMk cId="629116786" sldId="257"/>
        </pc:sldMkLst>
        <pc:spChg chg="mod">
          <ac:chgData name="Stephanie Uhlmann" userId="49d03370-640d-400e-b034-1c88f63afafb" providerId="ADAL" clId="{4669118E-27F4-448F-8E06-39F6EC7656C7}" dt="2023-04-19T04:58:46.913" v="601" actId="14100"/>
          <ac:spMkLst>
            <pc:docMk/>
            <pc:sldMk cId="629116786" sldId="257"/>
            <ac:spMk id="4" creationId="{11FA24E7-1E59-FB81-A60F-9848B4E5D482}"/>
          </ac:spMkLst>
        </pc:spChg>
        <pc:spChg chg="mod">
          <ac:chgData name="Stephanie Uhlmann" userId="49d03370-640d-400e-b034-1c88f63afafb" providerId="ADAL" clId="{4669118E-27F4-448F-8E06-39F6EC7656C7}" dt="2023-04-19T04:44:34.967" v="589" actId="1076"/>
          <ac:spMkLst>
            <pc:docMk/>
            <pc:sldMk cId="629116786" sldId="257"/>
            <ac:spMk id="5" creationId="{DBFD1E36-C735-E0B2-1B9E-1D4D8207C448}"/>
          </ac:spMkLst>
        </pc:spChg>
      </pc:sldChg>
      <pc:sldChg chg="del">
        <pc:chgData name="Stephanie Uhlmann" userId="49d03370-640d-400e-b034-1c88f63afafb" providerId="ADAL" clId="{4669118E-27F4-448F-8E06-39F6EC7656C7}" dt="2023-04-19T00:40:59.820" v="0" actId="47"/>
        <pc:sldMkLst>
          <pc:docMk/>
          <pc:sldMk cId="3234641418" sldId="258"/>
        </pc:sldMkLst>
      </pc:sldChg>
      <pc:sldChg chg="del">
        <pc:chgData name="Stephanie Uhlmann" userId="49d03370-640d-400e-b034-1c88f63afafb" providerId="ADAL" clId="{4669118E-27F4-448F-8E06-39F6EC7656C7}" dt="2023-04-19T00:41:05.743" v="1" actId="47"/>
        <pc:sldMkLst>
          <pc:docMk/>
          <pc:sldMk cId="2055131297" sldId="259"/>
        </pc:sldMkLst>
      </pc:sldChg>
      <pc:sldChg chg="modSp mod modNotesTx">
        <pc:chgData name="Stephanie Uhlmann" userId="49d03370-640d-400e-b034-1c88f63afafb" providerId="ADAL" clId="{4669118E-27F4-448F-8E06-39F6EC7656C7}" dt="2023-04-19T04:57:54.286" v="598" actId="14100"/>
        <pc:sldMkLst>
          <pc:docMk/>
          <pc:sldMk cId="3888191798" sldId="260"/>
        </pc:sldMkLst>
        <pc:spChg chg="mod">
          <ac:chgData name="Stephanie Uhlmann" userId="49d03370-640d-400e-b034-1c88f63afafb" providerId="ADAL" clId="{4669118E-27F4-448F-8E06-39F6EC7656C7}" dt="2023-04-19T04:57:54.286" v="598" actId="14100"/>
          <ac:spMkLst>
            <pc:docMk/>
            <pc:sldMk cId="3888191798" sldId="260"/>
            <ac:spMk id="2" creationId="{1D5AB163-37DE-A163-9310-1B6A5B130B63}"/>
          </ac:spMkLst>
        </pc:spChg>
        <pc:spChg chg="mod">
          <ac:chgData name="Stephanie Uhlmann" userId="49d03370-640d-400e-b034-1c88f63afafb" providerId="ADAL" clId="{4669118E-27F4-448F-8E06-39F6EC7656C7}" dt="2023-04-19T04:57:33.131" v="595" actId="20577"/>
          <ac:spMkLst>
            <pc:docMk/>
            <pc:sldMk cId="3888191798" sldId="260"/>
            <ac:spMk id="4" creationId="{59950089-E7E3-64D6-5B76-C873568C2ECA}"/>
          </ac:spMkLst>
        </pc:spChg>
      </pc:sldChg>
      <pc:sldChg chg="modNotesTx">
        <pc:chgData name="Stephanie Uhlmann" userId="49d03370-640d-400e-b034-1c88f63afafb" providerId="ADAL" clId="{4669118E-27F4-448F-8E06-39F6EC7656C7}" dt="2023-04-19T03:08:10.181" v="512"/>
        <pc:sldMkLst>
          <pc:docMk/>
          <pc:sldMk cId="1862770408" sldId="261"/>
        </pc:sldMkLst>
      </pc:sldChg>
      <pc:sldChg chg="del">
        <pc:chgData name="Stephanie Uhlmann" userId="49d03370-640d-400e-b034-1c88f63afafb" providerId="ADAL" clId="{4669118E-27F4-448F-8E06-39F6EC7656C7}" dt="2023-04-19T01:00:01.918" v="239" actId="47"/>
        <pc:sldMkLst>
          <pc:docMk/>
          <pc:sldMk cId="2396075085" sldId="262"/>
        </pc:sldMkLst>
      </pc:sldChg>
      <pc:sldChg chg="modSp mod modNotesTx">
        <pc:chgData name="Stephanie Uhlmann" userId="49d03370-640d-400e-b034-1c88f63afafb" providerId="ADAL" clId="{4669118E-27F4-448F-8E06-39F6EC7656C7}" dt="2023-04-19T05:00:43.991" v="610" actId="255"/>
        <pc:sldMkLst>
          <pc:docMk/>
          <pc:sldMk cId="1524472149" sldId="263"/>
        </pc:sldMkLst>
        <pc:spChg chg="mod">
          <ac:chgData name="Stephanie Uhlmann" userId="49d03370-640d-400e-b034-1c88f63afafb" providerId="ADAL" clId="{4669118E-27F4-448F-8E06-39F6EC7656C7}" dt="2023-04-19T05:00:43.991" v="610" actId="255"/>
          <ac:spMkLst>
            <pc:docMk/>
            <pc:sldMk cId="1524472149" sldId="263"/>
            <ac:spMk id="2" creationId="{DE359367-7D68-DCA9-EFC3-DCD2E7D27F39}"/>
          </ac:spMkLst>
        </pc:spChg>
      </pc:sldChg>
      <pc:sldChg chg="del">
        <pc:chgData name="Stephanie Uhlmann" userId="49d03370-640d-400e-b034-1c88f63afafb" providerId="ADAL" clId="{4669118E-27F4-448F-8E06-39F6EC7656C7}" dt="2023-04-19T00:43:31.018" v="55" actId="47"/>
        <pc:sldMkLst>
          <pc:docMk/>
          <pc:sldMk cId="2160020998" sldId="264"/>
        </pc:sldMkLst>
      </pc:sldChg>
      <pc:sldChg chg="addSp delSp modSp mod modNotesTx">
        <pc:chgData name="Stephanie Uhlmann" userId="49d03370-640d-400e-b034-1c88f63afafb" providerId="ADAL" clId="{4669118E-27F4-448F-8E06-39F6EC7656C7}" dt="2023-04-19T04:59:57.740" v="609" actId="1038"/>
        <pc:sldMkLst>
          <pc:docMk/>
          <pc:sldMk cId="2623334706" sldId="265"/>
        </pc:sldMkLst>
        <pc:spChg chg="del">
          <ac:chgData name="Stephanie Uhlmann" userId="49d03370-640d-400e-b034-1c88f63afafb" providerId="ADAL" clId="{4669118E-27F4-448F-8E06-39F6EC7656C7}" dt="2023-04-19T00:41:50.170" v="2" actId="478"/>
          <ac:spMkLst>
            <pc:docMk/>
            <pc:sldMk cId="2623334706" sldId="265"/>
            <ac:spMk id="3" creationId="{F0C125D7-405F-F38E-80BB-A6FDD5F51C0A}"/>
          </ac:spMkLst>
        </pc:spChg>
        <pc:spChg chg="mod">
          <ac:chgData name="Stephanie Uhlmann" userId="49d03370-640d-400e-b034-1c88f63afafb" providerId="ADAL" clId="{4669118E-27F4-448F-8E06-39F6EC7656C7}" dt="2023-04-19T04:59:48.801" v="606" actId="255"/>
          <ac:spMkLst>
            <pc:docMk/>
            <pc:sldMk cId="2623334706" sldId="265"/>
            <ac:spMk id="5" creationId="{8234A6FF-0A29-12F4-1AB6-D09BE658BFC4}"/>
          </ac:spMkLst>
        </pc:spChg>
        <pc:spChg chg="add del mod">
          <ac:chgData name="Stephanie Uhlmann" userId="49d03370-640d-400e-b034-1c88f63afafb" providerId="ADAL" clId="{4669118E-27F4-448F-8E06-39F6EC7656C7}" dt="2023-04-19T00:41:54.146" v="3" actId="478"/>
          <ac:spMkLst>
            <pc:docMk/>
            <pc:sldMk cId="2623334706" sldId="265"/>
            <ac:spMk id="6" creationId="{FD8EC67B-A266-3587-A1BF-7C46A4792CA6}"/>
          </ac:spMkLst>
        </pc:spChg>
        <pc:spChg chg="mod">
          <ac:chgData name="Stephanie Uhlmann" userId="49d03370-640d-400e-b034-1c88f63afafb" providerId="ADAL" clId="{4669118E-27F4-448F-8E06-39F6EC7656C7}" dt="2023-04-19T04:59:57.740" v="609" actId="1038"/>
          <ac:spMkLst>
            <pc:docMk/>
            <pc:sldMk cId="2623334706" sldId="265"/>
            <ac:spMk id="8" creationId="{DEA3FB3A-1981-7EA1-661A-F3DAB936BDB3}"/>
          </ac:spMkLst>
        </pc:spChg>
        <pc:picChg chg="mod">
          <ac:chgData name="Stephanie Uhlmann" userId="49d03370-640d-400e-b034-1c88f63afafb" providerId="ADAL" clId="{4669118E-27F4-448F-8E06-39F6EC7656C7}" dt="2023-04-19T00:42:26.781" v="8" actId="1076"/>
          <ac:picMkLst>
            <pc:docMk/>
            <pc:sldMk cId="2623334706" sldId="265"/>
            <ac:picMk id="4" creationId="{9EEF61DE-3DE0-4DB7-CFEB-415270D5C33E}"/>
          </ac:picMkLst>
        </pc:picChg>
        <pc:picChg chg="add mod">
          <ac:chgData name="Stephanie Uhlmann" userId="49d03370-640d-400e-b034-1c88f63afafb" providerId="ADAL" clId="{4669118E-27F4-448F-8E06-39F6EC7656C7}" dt="2023-04-19T04:39:03.241" v="588" actId="1076"/>
          <ac:picMkLst>
            <pc:docMk/>
            <pc:sldMk cId="2623334706" sldId="265"/>
            <ac:picMk id="9" creationId="{01CB8DBE-A6BD-973A-1D85-7B36CA42158E}"/>
          </ac:picMkLst>
        </pc:picChg>
        <pc:picChg chg="mod">
          <ac:chgData name="Stephanie Uhlmann" userId="49d03370-640d-400e-b034-1c88f63afafb" providerId="ADAL" clId="{4669118E-27F4-448F-8E06-39F6EC7656C7}" dt="2023-04-19T00:42:26.781" v="8" actId="1076"/>
          <ac:picMkLst>
            <pc:docMk/>
            <pc:sldMk cId="2623334706" sldId="265"/>
            <ac:picMk id="7174" creationId="{AB53D738-022B-8BDF-AB1E-7428FCAE3C96}"/>
          </ac:picMkLst>
        </pc:picChg>
      </pc:sldChg>
      <pc:sldChg chg="del">
        <pc:chgData name="Stephanie Uhlmann" userId="49d03370-640d-400e-b034-1c88f63afafb" providerId="ADAL" clId="{4669118E-27F4-448F-8E06-39F6EC7656C7}" dt="2023-04-19T01:03:30.737" v="255" actId="47"/>
        <pc:sldMkLst>
          <pc:docMk/>
          <pc:sldMk cId="2486118907" sldId="266"/>
        </pc:sldMkLst>
      </pc:sldChg>
      <pc:sldChg chg="addSp delSp modSp mod modClrScheme chgLayout">
        <pc:chgData name="Stephanie Uhlmann" userId="49d03370-640d-400e-b034-1c88f63afafb" providerId="ADAL" clId="{4669118E-27F4-448F-8E06-39F6EC7656C7}" dt="2023-04-19T05:01:00.788" v="614" actId="1076"/>
        <pc:sldMkLst>
          <pc:docMk/>
          <pc:sldMk cId="680349268" sldId="267"/>
        </pc:sldMkLst>
        <pc:spChg chg="add del mod">
          <ac:chgData name="Stephanie Uhlmann" userId="49d03370-640d-400e-b034-1c88f63afafb" providerId="ADAL" clId="{4669118E-27F4-448F-8E06-39F6EC7656C7}" dt="2023-04-19T01:04:42.351" v="276" actId="478"/>
          <ac:spMkLst>
            <pc:docMk/>
            <pc:sldMk cId="680349268" sldId="267"/>
            <ac:spMk id="2" creationId="{3898CC9C-59AD-E52B-C174-BD16A334BB6A}"/>
          </ac:spMkLst>
        </pc:spChg>
        <pc:spChg chg="del mod">
          <ac:chgData name="Stephanie Uhlmann" userId="49d03370-640d-400e-b034-1c88f63afafb" providerId="ADAL" clId="{4669118E-27F4-448F-8E06-39F6EC7656C7}" dt="2023-04-19T01:02:17.192" v="244" actId="478"/>
          <ac:spMkLst>
            <pc:docMk/>
            <pc:sldMk cId="680349268" sldId="267"/>
            <ac:spMk id="4" creationId="{3402A438-7864-DD76-5FCB-91925745ADAD}"/>
          </ac:spMkLst>
        </pc:spChg>
        <pc:spChg chg="add mod ord">
          <ac:chgData name="Stephanie Uhlmann" userId="49d03370-640d-400e-b034-1c88f63afafb" providerId="ADAL" clId="{4669118E-27F4-448F-8E06-39F6EC7656C7}" dt="2023-04-19T05:01:00.788" v="614" actId="1076"/>
          <ac:spMkLst>
            <pc:docMk/>
            <pc:sldMk cId="680349268" sldId="267"/>
            <ac:spMk id="5" creationId="{7D6CE96F-E435-829E-3778-D0D125F06357}"/>
          </ac:spMkLst>
        </pc:spChg>
        <pc:spChg chg="add del mod ord">
          <ac:chgData name="Stephanie Uhlmann" userId="49d03370-640d-400e-b034-1c88f63afafb" providerId="ADAL" clId="{4669118E-27F4-448F-8E06-39F6EC7656C7}" dt="2023-04-19T01:04:38.337" v="275" actId="478"/>
          <ac:spMkLst>
            <pc:docMk/>
            <pc:sldMk cId="680349268" sldId="267"/>
            <ac:spMk id="6" creationId="{12E3B4A3-C335-DBDD-89D5-C569FE7A435C}"/>
          </ac:spMkLst>
        </pc:spChg>
        <pc:picChg chg="add mod">
          <ac:chgData name="Stephanie Uhlmann" userId="49d03370-640d-400e-b034-1c88f63afafb" providerId="ADAL" clId="{4669118E-27F4-448F-8E06-39F6EC7656C7}" dt="2023-04-19T01:03:46.008" v="256"/>
          <ac:picMkLst>
            <pc:docMk/>
            <pc:sldMk cId="680349268" sldId="267"/>
            <ac:picMk id="3" creationId="{7219B323-99BF-E91A-FF04-39225CEDBB63}"/>
          </ac:picMkLst>
        </pc:picChg>
        <pc:picChg chg="mod">
          <ac:chgData name="Stephanie Uhlmann" userId="49d03370-640d-400e-b034-1c88f63afafb" providerId="ADAL" clId="{4669118E-27F4-448F-8E06-39F6EC7656C7}" dt="2023-04-19T01:04:03.007" v="261" actId="1038"/>
          <ac:picMkLst>
            <pc:docMk/>
            <pc:sldMk cId="680349268" sldId="267"/>
            <ac:picMk id="8196" creationId="{06988954-7FC7-713C-1DBB-7A7D970C707E}"/>
          </ac:picMkLst>
        </pc:picChg>
      </pc:sldChg>
      <pc:sldChg chg="modSp mod modNotesTx">
        <pc:chgData name="Stephanie Uhlmann" userId="49d03370-640d-400e-b034-1c88f63afafb" providerId="ADAL" clId="{4669118E-27F4-448F-8E06-39F6EC7656C7}" dt="2023-04-19T05:03:00.171" v="625" actId="14100"/>
        <pc:sldMkLst>
          <pc:docMk/>
          <pc:sldMk cId="941285003" sldId="268"/>
        </pc:sldMkLst>
        <pc:spChg chg="mod">
          <ac:chgData name="Stephanie Uhlmann" userId="49d03370-640d-400e-b034-1c88f63afafb" providerId="ADAL" clId="{4669118E-27F4-448F-8E06-39F6EC7656C7}" dt="2023-04-19T05:01:34.534" v="620" actId="255"/>
          <ac:spMkLst>
            <pc:docMk/>
            <pc:sldMk cId="941285003" sldId="268"/>
            <ac:spMk id="5" creationId="{4927ACDC-73C4-2158-59F3-F844F86BAD41}"/>
          </ac:spMkLst>
        </pc:spChg>
        <pc:spChg chg="mod">
          <ac:chgData name="Stephanie Uhlmann" userId="49d03370-640d-400e-b034-1c88f63afafb" providerId="ADAL" clId="{4669118E-27F4-448F-8E06-39F6EC7656C7}" dt="2023-04-19T05:03:00.171" v="625" actId="14100"/>
          <ac:spMkLst>
            <pc:docMk/>
            <pc:sldMk cId="941285003" sldId="268"/>
            <ac:spMk id="7" creationId="{E6D898FF-4AF8-B0FE-6D67-B6E9543FB0C4}"/>
          </ac:spMkLst>
        </pc:spChg>
      </pc:sldChg>
      <pc:sldChg chg="modSp mod">
        <pc:chgData name="Stephanie Uhlmann" userId="49d03370-640d-400e-b034-1c88f63afafb" providerId="ADAL" clId="{4669118E-27F4-448F-8E06-39F6EC7656C7}" dt="2023-04-19T05:01:09.382" v="615" actId="255"/>
        <pc:sldMkLst>
          <pc:docMk/>
          <pc:sldMk cId="1885119752" sldId="269"/>
        </pc:sldMkLst>
        <pc:spChg chg="mod">
          <ac:chgData name="Stephanie Uhlmann" userId="49d03370-640d-400e-b034-1c88f63afafb" providerId="ADAL" clId="{4669118E-27F4-448F-8E06-39F6EC7656C7}" dt="2023-04-19T05:01:09.382" v="615" actId="255"/>
          <ac:spMkLst>
            <pc:docMk/>
            <pc:sldMk cId="1885119752" sldId="269"/>
            <ac:spMk id="2" creationId="{DE359367-7D68-DCA9-EFC3-DCD2E7D27F39}"/>
          </ac:spMkLst>
        </pc:spChg>
      </pc:sldChg>
      <pc:sldChg chg="modSp mod">
        <pc:chgData name="Stephanie Uhlmann" userId="49d03370-640d-400e-b034-1c88f63afafb" providerId="ADAL" clId="{4669118E-27F4-448F-8E06-39F6EC7656C7}" dt="2023-04-19T05:04:01.554" v="632" actId="21"/>
        <pc:sldMkLst>
          <pc:docMk/>
          <pc:sldMk cId="4052547288" sldId="270"/>
        </pc:sldMkLst>
        <pc:spChg chg="mod">
          <ac:chgData name="Stephanie Uhlmann" userId="49d03370-640d-400e-b034-1c88f63afafb" providerId="ADAL" clId="{4669118E-27F4-448F-8E06-39F6EC7656C7}" dt="2023-04-19T05:04:01.554" v="632" actId="21"/>
          <ac:spMkLst>
            <pc:docMk/>
            <pc:sldMk cId="4052547288" sldId="270"/>
            <ac:spMk id="7" creationId="{E6D898FF-4AF8-B0FE-6D67-B6E9543FB0C4}"/>
          </ac:spMkLst>
        </pc:spChg>
        <pc:picChg chg="mod">
          <ac:chgData name="Stephanie Uhlmann" userId="49d03370-640d-400e-b034-1c88f63afafb" providerId="ADAL" clId="{4669118E-27F4-448F-8E06-39F6EC7656C7}" dt="2023-04-19T03:19:25.346" v="572" actId="14100"/>
          <ac:picMkLst>
            <pc:docMk/>
            <pc:sldMk cId="4052547288" sldId="270"/>
            <ac:picMk id="3" creationId="{24AD6004-06F6-A54C-280B-14006945026F}"/>
          </ac:picMkLst>
        </pc:picChg>
      </pc:sldChg>
      <pc:sldChg chg="modSp mod">
        <pc:chgData name="Stephanie Uhlmann" userId="49d03370-640d-400e-b034-1c88f63afafb" providerId="ADAL" clId="{4669118E-27F4-448F-8E06-39F6EC7656C7}" dt="2023-04-19T05:07:48.072" v="655" actId="14100"/>
        <pc:sldMkLst>
          <pc:docMk/>
          <pc:sldMk cId="3216579318" sldId="271"/>
        </pc:sldMkLst>
        <pc:spChg chg="mod">
          <ac:chgData name="Stephanie Uhlmann" userId="49d03370-640d-400e-b034-1c88f63afafb" providerId="ADAL" clId="{4669118E-27F4-448F-8E06-39F6EC7656C7}" dt="2023-04-19T05:07:48.072" v="655" actId="14100"/>
          <ac:spMkLst>
            <pc:docMk/>
            <pc:sldMk cId="3216579318" sldId="271"/>
            <ac:spMk id="7" creationId="{E6D898FF-4AF8-B0FE-6D67-B6E9543FB0C4}"/>
          </ac:spMkLst>
        </pc:spChg>
      </pc:sldChg>
      <pc:sldChg chg="addSp delSp modSp mod modClrScheme chgLayout modNotes">
        <pc:chgData name="Stephanie Uhlmann" userId="49d03370-640d-400e-b034-1c88f63afafb" providerId="ADAL" clId="{4669118E-27F4-448F-8E06-39F6EC7656C7}" dt="2023-04-19T01:13:47.414" v="363" actId="1036"/>
        <pc:sldMkLst>
          <pc:docMk/>
          <pc:sldMk cId="3085454561" sldId="275"/>
        </pc:sldMkLst>
        <pc:spChg chg="mod ord">
          <ac:chgData name="Stephanie Uhlmann" userId="49d03370-640d-400e-b034-1c88f63afafb" providerId="ADAL" clId="{4669118E-27F4-448F-8E06-39F6EC7656C7}" dt="2023-04-19T01:13:47.414" v="363" actId="1036"/>
          <ac:spMkLst>
            <pc:docMk/>
            <pc:sldMk cId="3085454561" sldId="275"/>
            <ac:spMk id="2" creationId="{15BD0DD7-7E6D-E6AF-D11E-36F7C87E95BF}"/>
          </ac:spMkLst>
        </pc:spChg>
        <pc:spChg chg="add del mod ord">
          <ac:chgData name="Stephanie Uhlmann" userId="49d03370-640d-400e-b034-1c88f63afafb" providerId="ADAL" clId="{4669118E-27F4-448F-8E06-39F6EC7656C7}" dt="2023-04-19T01:11:28.019" v="329" actId="700"/>
          <ac:spMkLst>
            <pc:docMk/>
            <pc:sldMk cId="3085454561" sldId="275"/>
            <ac:spMk id="3" creationId="{61215622-DBA9-6449-9E40-444FE24B9506}"/>
          </ac:spMkLst>
        </pc:spChg>
        <pc:spChg chg="del mod ord">
          <ac:chgData name="Stephanie Uhlmann" userId="49d03370-640d-400e-b034-1c88f63afafb" providerId="ADAL" clId="{4669118E-27F4-448F-8E06-39F6EC7656C7}" dt="2023-04-19T01:10:24.794" v="320" actId="700"/>
          <ac:spMkLst>
            <pc:docMk/>
            <pc:sldMk cId="3085454561" sldId="275"/>
            <ac:spMk id="4" creationId="{0412E7A7-F11A-CA62-CA78-440B33175C8A}"/>
          </ac:spMkLst>
        </pc:spChg>
        <pc:spChg chg="add mod ord">
          <ac:chgData name="Stephanie Uhlmann" userId="49d03370-640d-400e-b034-1c88f63afafb" providerId="ADAL" clId="{4669118E-27F4-448F-8E06-39F6EC7656C7}" dt="2023-04-19T01:11:28.019" v="329" actId="700"/>
          <ac:spMkLst>
            <pc:docMk/>
            <pc:sldMk cId="3085454561" sldId="275"/>
            <ac:spMk id="5" creationId="{2CD13E3F-054C-63DA-E8A1-91160EBBA0E5}"/>
          </ac:spMkLst>
        </pc:spChg>
        <pc:spChg chg="del">
          <ac:chgData name="Stephanie Uhlmann" userId="49d03370-640d-400e-b034-1c88f63afafb" providerId="ADAL" clId="{4669118E-27F4-448F-8E06-39F6EC7656C7}" dt="2023-04-19T01:09:07.001" v="317" actId="478"/>
          <ac:spMkLst>
            <pc:docMk/>
            <pc:sldMk cId="3085454561" sldId="275"/>
            <ac:spMk id="11" creationId="{9848E24C-0DBA-ACA9-12BE-28E0F998CB76}"/>
          </ac:spMkLst>
        </pc:spChg>
        <pc:picChg chg="add del mod ord modCrop">
          <ac:chgData name="Stephanie Uhlmann" userId="49d03370-640d-400e-b034-1c88f63afafb" providerId="ADAL" clId="{4669118E-27F4-448F-8E06-39F6EC7656C7}" dt="2023-04-19T01:12:20.882" v="336" actId="478"/>
          <ac:picMkLst>
            <pc:docMk/>
            <pc:sldMk cId="3085454561" sldId="275"/>
            <ac:picMk id="6" creationId="{552F4A86-83E4-727C-EDB4-40536538DBA3}"/>
          </ac:picMkLst>
        </pc:picChg>
      </pc:sldChg>
      <pc:sldChg chg="delSp modSp mod modNotesTx">
        <pc:chgData name="Stephanie Uhlmann" userId="49d03370-640d-400e-b034-1c88f63afafb" providerId="ADAL" clId="{4669118E-27F4-448F-8E06-39F6EC7656C7}" dt="2023-04-19T01:13:33.185" v="347" actId="1038"/>
        <pc:sldMkLst>
          <pc:docMk/>
          <pc:sldMk cId="319606668" sldId="277"/>
        </pc:sldMkLst>
        <pc:spChg chg="del">
          <ac:chgData name="Stephanie Uhlmann" userId="49d03370-640d-400e-b034-1c88f63afafb" providerId="ADAL" clId="{4669118E-27F4-448F-8E06-39F6EC7656C7}" dt="2023-04-19T01:12:57.905" v="340" actId="478"/>
          <ac:spMkLst>
            <pc:docMk/>
            <pc:sldMk cId="319606668" sldId="277"/>
            <ac:spMk id="2" creationId="{39B9915A-FD16-4D12-B188-D879B5EA7FAB}"/>
          </ac:spMkLst>
        </pc:spChg>
        <pc:spChg chg="del mod">
          <ac:chgData name="Stephanie Uhlmann" userId="49d03370-640d-400e-b034-1c88f63afafb" providerId="ADAL" clId="{4669118E-27F4-448F-8E06-39F6EC7656C7}" dt="2023-04-19T01:12:55.689" v="339" actId="478"/>
          <ac:spMkLst>
            <pc:docMk/>
            <pc:sldMk cId="319606668" sldId="277"/>
            <ac:spMk id="4" creationId="{0412E7A7-F11A-CA62-CA78-440B33175C8A}"/>
          </ac:spMkLst>
        </pc:spChg>
        <pc:picChg chg="mod modCrop">
          <ac:chgData name="Stephanie Uhlmann" userId="49d03370-640d-400e-b034-1c88f63afafb" providerId="ADAL" clId="{4669118E-27F4-448F-8E06-39F6EC7656C7}" dt="2023-04-19T01:13:33.185" v="347" actId="1038"/>
          <ac:picMkLst>
            <pc:docMk/>
            <pc:sldMk cId="319606668" sldId="277"/>
            <ac:picMk id="10" creationId="{1AEABCAE-7DD7-113E-BED4-C60FA6F381FD}"/>
          </ac:picMkLst>
        </pc:picChg>
      </pc:sldChg>
      <pc:sldChg chg="delSp modSp mod modNotesTx">
        <pc:chgData name="Stephanie Uhlmann" userId="49d03370-640d-400e-b034-1c88f63afafb" providerId="ADAL" clId="{4669118E-27F4-448F-8E06-39F6EC7656C7}" dt="2023-04-19T01:15:04.121" v="376" actId="1038"/>
        <pc:sldMkLst>
          <pc:docMk/>
          <pc:sldMk cId="364030668" sldId="278"/>
        </pc:sldMkLst>
        <pc:spChg chg="del mod">
          <ac:chgData name="Stephanie Uhlmann" userId="49d03370-640d-400e-b034-1c88f63afafb" providerId="ADAL" clId="{4669118E-27F4-448F-8E06-39F6EC7656C7}" dt="2023-04-19T01:14:02.334" v="366" actId="478"/>
          <ac:spMkLst>
            <pc:docMk/>
            <pc:sldMk cId="364030668" sldId="278"/>
            <ac:spMk id="4" creationId="{0412E7A7-F11A-CA62-CA78-440B33175C8A}"/>
          </ac:spMkLst>
        </pc:spChg>
        <pc:spChg chg="del">
          <ac:chgData name="Stephanie Uhlmann" userId="49d03370-640d-400e-b034-1c88f63afafb" providerId="ADAL" clId="{4669118E-27F4-448F-8E06-39F6EC7656C7}" dt="2023-04-19T01:14:05.566" v="367" actId="478"/>
          <ac:spMkLst>
            <pc:docMk/>
            <pc:sldMk cId="364030668" sldId="278"/>
            <ac:spMk id="8" creationId="{D9E4EB22-32FA-4216-74CA-98F4ECFF9166}"/>
          </ac:spMkLst>
        </pc:spChg>
        <pc:picChg chg="mod modCrop">
          <ac:chgData name="Stephanie Uhlmann" userId="49d03370-640d-400e-b034-1c88f63afafb" providerId="ADAL" clId="{4669118E-27F4-448F-8E06-39F6EC7656C7}" dt="2023-04-19T01:15:04.121" v="376" actId="1038"/>
          <ac:picMkLst>
            <pc:docMk/>
            <pc:sldMk cId="364030668" sldId="278"/>
            <ac:picMk id="3" creationId="{90F77057-4247-39DE-64B0-E36010777FDF}"/>
          </ac:picMkLst>
        </pc:picChg>
        <pc:picChg chg="mod">
          <ac:chgData name="Stephanie Uhlmann" userId="49d03370-640d-400e-b034-1c88f63afafb" providerId="ADAL" clId="{4669118E-27F4-448F-8E06-39F6EC7656C7}" dt="2023-04-19T01:14:57.099" v="374" actId="1076"/>
          <ac:picMkLst>
            <pc:docMk/>
            <pc:sldMk cId="364030668" sldId="278"/>
            <ac:picMk id="9" creationId="{8CB4640E-FAC9-631C-4D02-23705CDB495C}"/>
          </ac:picMkLst>
        </pc:picChg>
      </pc:sldChg>
      <pc:sldChg chg="addSp delSp modSp mod modNotesTx">
        <pc:chgData name="Stephanie Uhlmann" userId="49d03370-640d-400e-b034-1c88f63afafb" providerId="ADAL" clId="{4669118E-27F4-448F-8E06-39F6EC7656C7}" dt="2023-04-19T01:21:35.557" v="415" actId="732"/>
        <pc:sldMkLst>
          <pc:docMk/>
          <pc:sldMk cId="1328104407" sldId="279"/>
        </pc:sldMkLst>
        <pc:spChg chg="del mod">
          <ac:chgData name="Stephanie Uhlmann" userId="49d03370-640d-400e-b034-1c88f63afafb" providerId="ADAL" clId="{4669118E-27F4-448F-8E06-39F6EC7656C7}" dt="2023-04-19T01:15:29.062" v="379" actId="478"/>
          <ac:spMkLst>
            <pc:docMk/>
            <pc:sldMk cId="1328104407" sldId="279"/>
            <ac:spMk id="4" creationId="{0412E7A7-F11A-CA62-CA78-440B33175C8A}"/>
          </ac:spMkLst>
        </pc:spChg>
        <pc:spChg chg="add del">
          <ac:chgData name="Stephanie Uhlmann" userId="49d03370-640d-400e-b034-1c88f63afafb" providerId="ADAL" clId="{4669118E-27F4-448F-8E06-39F6EC7656C7}" dt="2023-04-19T01:20:33.048" v="403" actId="478"/>
          <ac:spMkLst>
            <pc:docMk/>
            <pc:sldMk cId="1328104407" sldId="279"/>
            <ac:spMk id="11" creationId="{A43A006E-138B-4CA9-31E7-94487079709D}"/>
          </ac:spMkLst>
        </pc:spChg>
        <pc:spChg chg="del">
          <ac:chgData name="Stephanie Uhlmann" userId="49d03370-640d-400e-b034-1c88f63afafb" providerId="ADAL" clId="{4669118E-27F4-448F-8E06-39F6EC7656C7}" dt="2023-04-19T01:15:30.703" v="380" actId="478"/>
          <ac:spMkLst>
            <pc:docMk/>
            <pc:sldMk cId="1328104407" sldId="279"/>
            <ac:spMk id="12" creationId="{499CEDE5-491F-E6ED-05DE-0D1C7B917942}"/>
          </ac:spMkLst>
        </pc:spChg>
        <pc:picChg chg="add del mod">
          <ac:chgData name="Stephanie Uhlmann" userId="49d03370-640d-400e-b034-1c88f63afafb" providerId="ADAL" clId="{4669118E-27F4-448F-8E06-39F6EC7656C7}" dt="2023-04-19T01:20:30.968" v="402"/>
          <ac:picMkLst>
            <pc:docMk/>
            <pc:sldMk cId="1328104407" sldId="279"/>
            <ac:picMk id="3" creationId="{2B7D8C5B-96C3-8FBB-6A4F-2DE18286C02C}"/>
          </ac:picMkLst>
        </pc:picChg>
        <pc:picChg chg="del mod modCrop">
          <ac:chgData name="Stephanie Uhlmann" userId="49d03370-640d-400e-b034-1c88f63afafb" providerId="ADAL" clId="{4669118E-27F4-448F-8E06-39F6EC7656C7}" dt="2023-04-19T01:19:28.473" v="397" actId="478"/>
          <ac:picMkLst>
            <pc:docMk/>
            <pc:sldMk cId="1328104407" sldId="279"/>
            <ac:picMk id="7" creationId="{76A23726-6E1A-3C21-9FD5-8944476C5A4C}"/>
          </ac:picMkLst>
        </pc:picChg>
        <pc:picChg chg="add mod ord modCrop">
          <ac:chgData name="Stephanie Uhlmann" userId="49d03370-640d-400e-b034-1c88f63afafb" providerId="ADAL" clId="{4669118E-27F4-448F-8E06-39F6EC7656C7}" dt="2023-04-19T01:21:35.557" v="415" actId="732"/>
          <ac:picMkLst>
            <pc:docMk/>
            <pc:sldMk cId="1328104407" sldId="279"/>
            <ac:picMk id="8" creationId="{15D1388E-317E-9712-6DDA-9E7861C42050}"/>
          </ac:picMkLst>
        </pc:picChg>
      </pc:sldChg>
      <pc:sldChg chg="addSp delSp modSp mod modNotesTx">
        <pc:chgData name="Stephanie Uhlmann" userId="49d03370-640d-400e-b034-1c88f63afafb" providerId="ADAL" clId="{4669118E-27F4-448F-8E06-39F6EC7656C7}" dt="2023-04-19T01:25:14.013" v="438" actId="167"/>
        <pc:sldMkLst>
          <pc:docMk/>
          <pc:sldMk cId="2041388561" sldId="280"/>
        </pc:sldMkLst>
        <pc:spChg chg="del mod">
          <ac:chgData name="Stephanie Uhlmann" userId="49d03370-640d-400e-b034-1c88f63afafb" providerId="ADAL" clId="{4669118E-27F4-448F-8E06-39F6EC7656C7}" dt="2023-04-19T01:22:09.538" v="418" actId="478"/>
          <ac:spMkLst>
            <pc:docMk/>
            <pc:sldMk cId="2041388561" sldId="280"/>
            <ac:spMk id="4" creationId="{0412E7A7-F11A-CA62-CA78-440B33175C8A}"/>
          </ac:spMkLst>
        </pc:spChg>
        <pc:picChg chg="add mod ord modCrop">
          <ac:chgData name="Stephanie Uhlmann" userId="49d03370-640d-400e-b034-1c88f63afafb" providerId="ADAL" clId="{4669118E-27F4-448F-8E06-39F6EC7656C7}" dt="2023-04-19T01:25:14.013" v="438" actId="167"/>
          <ac:picMkLst>
            <pc:docMk/>
            <pc:sldMk cId="2041388561" sldId="280"/>
            <ac:picMk id="3" creationId="{1146AE6F-A12F-23A4-EE91-99238CB288FD}"/>
          </ac:picMkLst>
        </pc:picChg>
        <pc:picChg chg="del mod modCrop">
          <ac:chgData name="Stephanie Uhlmann" userId="49d03370-640d-400e-b034-1c88f63afafb" providerId="ADAL" clId="{4669118E-27F4-448F-8E06-39F6EC7656C7}" dt="2023-04-19T01:22:21.895" v="422" actId="478"/>
          <ac:picMkLst>
            <pc:docMk/>
            <pc:sldMk cId="2041388561" sldId="280"/>
            <ac:picMk id="8" creationId="{4FFB2EFD-FCA4-4B6A-364F-2C3935F73B2B}"/>
          </ac:picMkLst>
        </pc:picChg>
      </pc:sldChg>
      <pc:sldChg chg="modSp mod">
        <pc:chgData name="Stephanie Uhlmann" userId="49d03370-640d-400e-b034-1c88f63afafb" providerId="ADAL" clId="{4669118E-27F4-448F-8E06-39F6EC7656C7}" dt="2023-04-19T04:18:27.177" v="581" actId="113"/>
        <pc:sldMkLst>
          <pc:docMk/>
          <pc:sldMk cId="3839891082" sldId="281"/>
        </pc:sldMkLst>
        <pc:spChg chg="mod">
          <ac:chgData name="Stephanie Uhlmann" userId="49d03370-640d-400e-b034-1c88f63afafb" providerId="ADAL" clId="{4669118E-27F4-448F-8E06-39F6EC7656C7}" dt="2023-04-19T04:18:27.177" v="581" actId="113"/>
          <ac:spMkLst>
            <pc:docMk/>
            <pc:sldMk cId="3839891082" sldId="281"/>
            <ac:spMk id="5" creationId="{77B46D44-8D03-048C-EBA0-EF3F6A438092}"/>
          </ac:spMkLst>
        </pc:spChg>
      </pc:sldChg>
      <pc:sldChg chg="addSp delSp modSp mod modClrScheme chgLayout modNotesTx">
        <pc:chgData name="Stephanie Uhlmann" userId="49d03370-640d-400e-b034-1c88f63afafb" providerId="ADAL" clId="{4669118E-27F4-448F-8E06-39F6EC7656C7}" dt="2023-04-19T01:26:38.936" v="451"/>
        <pc:sldMkLst>
          <pc:docMk/>
          <pc:sldMk cId="1849762046" sldId="282"/>
        </pc:sldMkLst>
        <pc:spChg chg="add mod ord">
          <ac:chgData name="Stephanie Uhlmann" userId="49d03370-640d-400e-b034-1c88f63afafb" providerId="ADAL" clId="{4669118E-27F4-448F-8E06-39F6EC7656C7}" dt="2023-04-19T01:26:02.262" v="443" actId="700"/>
          <ac:spMkLst>
            <pc:docMk/>
            <pc:sldMk cId="1849762046" sldId="282"/>
            <ac:spMk id="2" creationId="{9B840137-CD30-D9A8-39C8-3B4BD0A91AD7}"/>
          </ac:spMkLst>
        </pc:spChg>
        <pc:spChg chg="mod ord">
          <ac:chgData name="Stephanie Uhlmann" userId="49d03370-640d-400e-b034-1c88f63afafb" providerId="ADAL" clId="{4669118E-27F4-448F-8E06-39F6EC7656C7}" dt="2023-04-19T01:26:30.839" v="449" actId="242"/>
          <ac:spMkLst>
            <pc:docMk/>
            <pc:sldMk cId="1849762046" sldId="282"/>
            <ac:spMk id="5" creationId="{512975E3-CC6D-83E5-A5E3-FD7E12CA4039}"/>
          </ac:spMkLst>
        </pc:spChg>
        <pc:spChg chg="del mod ord">
          <ac:chgData name="Stephanie Uhlmann" userId="49d03370-640d-400e-b034-1c88f63afafb" providerId="ADAL" clId="{4669118E-27F4-448F-8E06-39F6EC7656C7}" dt="2023-04-19T01:26:02.262" v="443" actId="700"/>
          <ac:spMkLst>
            <pc:docMk/>
            <pc:sldMk cId="1849762046" sldId="282"/>
            <ac:spMk id="7" creationId="{2B31DD83-1716-21F5-1AD2-7509BF211BF4}"/>
          </ac:spMkLst>
        </pc:spChg>
        <pc:picChg chg="add mod">
          <ac:chgData name="Stephanie Uhlmann" userId="49d03370-640d-400e-b034-1c88f63afafb" providerId="ADAL" clId="{4669118E-27F4-448F-8E06-39F6EC7656C7}" dt="2023-04-19T01:26:23.129" v="448"/>
          <ac:picMkLst>
            <pc:docMk/>
            <pc:sldMk cId="1849762046" sldId="282"/>
            <ac:picMk id="3" creationId="{C7C89BBE-89EA-B21F-C97C-06E2FD8536FA}"/>
          </ac:picMkLst>
        </pc:picChg>
        <pc:picChg chg="add mod">
          <ac:chgData name="Stephanie Uhlmann" userId="49d03370-640d-400e-b034-1c88f63afafb" providerId="ADAL" clId="{4669118E-27F4-448F-8E06-39F6EC7656C7}" dt="2023-04-19T01:26:38.936" v="451"/>
          <ac:picMkLst>
            <pc:docMk/>
            <pc:sldMk cId="1849762046" sldId="282"/>
            <ac:picMk id="4" creationId="{B87E578E-6313-737D-0D3F-3FCBB5D74B11}"/>
          </ac:picMkLst>
        </pc:picChg>
      </pc:sldChg>
      <pc:sldChg chg="delSp modSp del mod">
        <pc:chgData name="Stephanie Uhlmann" userId="49d03370-640d-400e-b034-1c88f63afafb" providerId="ADAL" clId="{4669118E-27F4-448F-8E06-39F6EC7656C7}" dt="2023-04-19T01:26:45.249" v="452" actId="47"/>
        <pc:sldMkLst>
          <pc:docMk/>
          <pc:sldMk cId="606663578" sldId="283"/>
        </pc:sldMkLst>
        <pc:spChg chg="mod">
          <ac:chgData name="Stephanie Uhlmann" userId="49d03370-640d-400e-b034-1c88f63afafb" providerId="ADAL" clId="{4669118E-27F4-448F-8E06-39F6EC7656C7}" dt="2023-04-19T01:26:10.663" v="444" actId="21"/>
          <ac:spMkLst>
            <pc:docMk/>
            <pc:sldMk cId="606663578" sldId="283"/>
            <ac:spMk id="7" creationId="{2B31DD83-1716-21F5-1AD2-7509BF211BF4}"/>
          </ac:spMkLst>
        </pc:spChg>
        <pc:picChg chg="del">
          <ac:chgData name="Stephanie Uhlmann" userId="49d03370-640d-400e-b034-1c88f63afafb" providerId="ADAL" clId="{4669118E-27F4-448F-8E06-39F6EC7656C7}" dt="2023-04-19T01:26:36.814" v="450" actId="21"/>
          <ac:picMkLst>
            <pc:docMk/>
            <pc:sldMk cId="606663578" sldId="283"/>
            <ac:picMk id="12" creationId="{8D26054B-1681-0D48-8EA7-6802EED2B127}"/>
          </ac:picMkLst>
        </pc:picChg>
        <pc:picChg chg="del">
          <ac:chgData name="Stephanie Uhlmann" userId="49d03370-640d-400e-b034-1c88f63afafb" providerId="ADAL" clId="{4669118E-27F4-448F-8E06-39F6EC7656C7}" dt="2023-04-19T01:26:20.684" v="447" actId="21"/>
          <ac:picMkLst>
            <pc:docMk/>
            <pc:sldMk cId="606663578" sldId="283"/>
            <ac:picMk id="16" creationId="{1B89B71C-3BE8-C2DD-A7AE-6493848656FB}"/>
          </ac:picMkLst>
        </pc:picChg>
      </pc:sldChg>
      <pc:sldChg chg="addSp delSp modSp mod modClrScheme chgLayout modNotesTx">
        <pc:chgData name="Stephanie Uhlmann" userId="49d03370-640d-400e-b034-1c88f63afafb" providerId="ADAL" clId="{4669118E-27F4-448F-8E06-39F6EC7656C7}" dt="2023-04-19T05:47:10.124" v="827" actId="14100"/>
        <pc:sldMkLst>
          <pc:docMk/>
          <pc:sldMk cId="1558104414" sldId="285"/>
        </pc:sldMkLst>
        <pc:spChg chg="mod ord">
          <ac:chgData name="Stephanie Uhlmann" userId="49d03370-640d-400e-b034-1c88f63afafb" providerId="ADAL" clId="{4669118E-27F4-448F-8E06-39F6EC7656C7}" dt="2023-04-19T05:46:44.848" v="804" actId="122"/>
          <ac:spMkLst>
            <pc:docMk/>
            <pc:sldMk cId="1558104414" sldId="285"/>
            <ac:spMk id="2" creationId="{DE359367-7D68-DCA9-EFC3-DCD2E7D27F39}"/>
          </ac:spMkLst>
        </pc:spChg>
        <pc:spChg chg="add del mod ord">
          <ac:chgData name="Stephanie Uhlmann" userId="49d03370-640d-400e-b034-1c88f63afafb" providerId="ADAL" clId="{4669118E-27F4-448F-8E06-39F6EC7656C7}" dt="2023-04-19T01:27:43.952" v="460" actId="700"/>
          <ac:spMkLst>
            <pc:docMk/>
            <pc:sldMk cId="1558104414" sldId="285"/>
            <ac:spMk id="3" creationId="{71FF0D83-9DC6-F798-69D3-87B7B40B412B}"/>
          </ac:spMkLst>
        </pc:spChg>
        <pc:spChg chg="del mod ord">
          <ac:chgData name="Stephanie Uhlmann" userId="49d03370-640d-400e-b034-1c88f63afafb" providerId="ADAL" clId="{4669118E-27F4-448F-8E06-39F6EC7656C7}" dt="2023-04-19T01:27:26.992" v="457" actId="700"/>
          <ac:spMkLst>
            <pc:docMk/>
            <pc:sldMk cId="1558104414" sldId="285"/>
            <ac:spMk id="4" creationId="{6C41D8B7-486A-38D7-C8DE-998C3A66C1BC}"/>
          </ac:spMkLst>
        </pc:spChg>
        <pc:spChg chg="add del mod ord">
          <ac:chgData name="Stephanie Uhlmann" userId="49d03370-640d-400e-b034-1c88f63afafb" providerId="ADAL" clId="{4669118E-27F4-448F-8E06-39F6EC7656C7}" dt="2023-04-19T04:17:59.948" v="580" actId="478"/>
          <ac:spMkLst>
            <pc:docMk/>
            <pc:sldMk cId="1558104414" sldId="285"/>
            <ac:spMk id="5" creationId="{19F6167D-8E51-5C36-4622-A2759625BF05}"/>
          </ac:spMkLst>
        </pc:spChg>
        <pc:spChg chg="add mod ord">
          <ac:chgData name="Stephanie Uhlmann" userId="49d03370-640d-400e-b034-1c88f63afafb" providerId="ADAL" clId="{4669118E-27F4-448F-8E06-39F6EC7656C7}" dt="2023-04-19T05:47:10.124" v="827" actId="14100"/>
          <ac:spMkLst>
            <pc:docMk/>
            <pc:sldMk cId="1558104414" sldId="285"/>
            <ac:spMk id="7" creationId="{C1DEDB4F-1501-ED9D-5BF5-6F32F111410D}"/>
          </ac:spMkLst>
        </pc:spChg>
        <pc:picChg chg="add del mod ord modCrop">
          <ac:chgData name="Stephanie Uhlmann" userId="49d03370-640d-400e-b034-1c88f63afafb" providerId="ADAL" clId="{4669118E-27F4-448F-8E06-39F6EC7656C7}" dt="2023-04-19T05:40:08.939" v="688" actId="167"/>
          <ac:picMkLst>
            <pc:docMk/>
            <pc:sldMk cId="1558104414" sldId="285"/>
            <ac:picMk id="6" creationId="{33B5F8C5-BB6B-1FB7-B2F8-BE3A10BE1A8F}"/>
          </ac:picMkLst>
        </pc:picChg>
        <pc:picChg chg="mod ord modCrop">
          <ac:chgData name="Stephanie Uhlmann" userId="49d03370-640d-400e-b034-1c88f63afafb" providerId="ADAL" clId="{4669118E-27F4-448F-8E06-39F6EC7656C7}" dt="2023-04-19T05:45:13.832" v="760" actId="167"/>
          <ac:picMkLst>
            <pc:docMk/>
            <pc:sldMk cId="1558104414" sldId="285"/>
            <ac:picMk id="8" creationId="{F6BF16C3-D588-0882-CD0B-9FDC939D1876}"/>
          </ac:picMkLst>
        </pc:picChg>
      </pc:sldChg>
      <pc:sldChg chg="delSp modSp del mod">
        <pc:chgData name="Stephanie Uhlmann" userId="49d03370-640d-400e-b034-1c88f63afafb" providerId="ADAL" clId="{4669118E-27F4-448F-8E06-39F6EC7656C7}" dt="2023-04-19T04:17:43.927" v="576" actId="47"/>
        <pc:sldMkLst>
          <pc:docMk/>
          <pc:sldMk cId="1868575247" sldId="286"/>
        </pc:sldMkLst>
        <pc:spChg chg="mod">
          <ac:chgData name="Stephanie Uhlmann" userId="49d03370-640d-400e-b034-1c88f63afafb" providerId="ADAL" clId="{4669118E-27F4-448F-8E06-39F6EC7656C7}" dt="2023-04-19T01:27:12.612" v="455" actId="21"/>
          <ac:spMkLst>
            <pc:docMk/>
            <pc:sldMk cId="1868575247" sldId="286"/>
            <ac:spMk id="4" creationId="{6C41D8B7-486A-38D7-C8DE-998C3A66C1BC}"/>
          </ac:spMkLst>
        </pc:spChg>
        <pc:picChg chg="del">
          <ac:chgData name="Stephanie Uhlmann" userId="49d03370-640d-400e-b034-1c88f63afafb" providerId="ADAL" clId="{4669118E-27F4-448F-8E06-39F6EC7656C7}" dt="2023-04-19T01:29:03.025" v="472" actId="21"/>
          <ac:picMkLst>
            <pc:docMk/>
            <pc:sldMk cId="1868575247" sldId="286"/>
            <ac:picMk id="14" creationId="{437DCCFA-198B-9721-0240-00A0D36854C1}"/>
          </ac:picMkLst>
        </pc:picChg>
      </pc:sldChg>
      <pc:sldChg chg="del">
        <pc:chgData name="Stephanie Uhlmann" userId="49d03370-640d-400e-b034-1c88f63afafb" providerId="ADAL" clId="{4669118E-27F4-448F-8E06-39F6EC7656C7}" dt="2023-04-19T01:00:07.634" v="240" actId="47"/>
        <pc:sldMkLst>
          <pc:docMk/>
          <pc:sldMk cId="104148465" sldId="288"/>
        </pc:sldMkLst>
      </pc:sldChg>
      <pc:sldChg chg="del">
        <pc:chgData name="Stephanie Uhlmann" userId="49d03370-640d-400e-b034-1c88f63afafb" providerId="ADAL" clId="{4669118E-27F4-448F-8E06-39F6EC7656C7}" dt="2023-04-19T01:00:13.236" v="241" actId="47"/>
        <pc:sldMkLst>
          <pc:docMk/>
          <pc:sldMk cId="1776273030" sldId="289"/>
        </pc:sldMkLst>
      </pc:sldChg>
      <pc:sldChg chg="addSp delSp modSp add mod modClrScheme chgLayout modNotesTx">
        <pc:chgData name="Stephanie Uhlmann" userId="49d03370-640d-400e-b034-1c88f63afafb" providerId="ADAL" clId="{4669118E-27F4-448F-8E06-39F6EC7656C7}" dt="2023-04-19T03:11:28.815" v="515"/>
        <pc:sldMkLst>
          <pc:docMk/>
          <pc:sldMk cId="2192157177" sldId="290"/>
        </pc:sldMkLst>
        <pc:spChg chg="del mod ord">
          <ac:chgData name="Stephanie Uhlmann" userId="49d03370-640d-400e-b034-1c88f63afafb" providerId="ADAL" clId="{4669118E-27F4-448F-8E06-39F6EC7656C7}" dt="2023-04-19T00:57:36.129" v="227" actId="478"/>
          <ac:spMkLst>
            <pc:docMk/>
            <pc:sldMk cId="2192157177" sldId="290"/>
            <ac:spMk id="2" creationId="{83122007-ABDC-C3BE-4F24-200DB5E958FA}"/>
          </ac:spMkLst>
        </pc:spChg>
        <pc:spChg chg="add del mod">
          <ac:chgData name="Stephanie Uhlmann" userId="49d03370-640d-400e-b034-1c88f63afafb" providerId="ADAL" clId="{4669118E-27F4-448F-8E06-39F6EC7656C7}" dt="2023-04-19T00:44:24.217" v="58" actId="478"/>
          <ac:spMkLst>
            <pc:docMk/>
            <pc:sldMk cId="2192157177" sldId="290"/>
            <ac:spMk id="4" creationId="{FB2CB093-8272-B633-C39D-AB622EBA4998}"/>
          </ac:spMkLst>
        </pc:spChg>
        <pc:spChg chg="mod ord">
          <ac:chgData name="Stephanie Uhlmann" userId="49d03370-640d-400e-b034-1c88f63afafb" providerId="ADAL" clId="{4669118E-27F4-448F-8E06-39F6EC7656C7}" dt="2023-04-19T01:31:48.404" v="507" actId="14100"/>
          <ac:spMkLst>
            <pc:docMk/>
            <pc:sldMk cId="2192157177" sldId="290"/>
            <ac:spMk id="5" creationId="{1D3A4CE4-2B08-7EB9-4ACF-F7995CDE31A4}"/>
          </ac:spMkLst>
        </pc:spChg>
        <pc:spChg chg="del">
          <ac:chgData name="Stephanie Uhlmann" userId="49d03370-640d-400e-b034-1c88f63afafb" providerId="ADAL" clId="{4669118E-27F4-448F-8E06-39F6EC7656C7}" dt="2023-04-19T00:44:16.231" v="57" actId="478"/>
          <ac:spMkLst>
            <pc:docMk/>
            <pc:sldMk cId="2192157177" sldId="290"/>
            <ac:spMk id="7" creationId="{2EEDF058-DD8D-E941-C37D-0979C7BD4E5E}"/>
          </ac:spMkLst>
        </pc:spChg>
        <pc:spChg chg="add del mod ord">
          <ac:chgData name="Stephanie Uhlmann" userId="49d03370-640d-400e-b034-1c88f63afafb" providerId="ADAL" clId="{4669118E-27F4-448F-8E06-39F6EC7656C7}" dt="2023-04-19T00:57:47.807" v="230" actId="478"/>
          <ac:spMkLst>
            <pc:docMk/>
            <pc:sldMk cId="2192157177" sldId="290"/>
            <ac:spMk id="9" creationId="{6B6DF63B-0AE2-B772-E59D-BDEB01726E78}"/>
          </ac:spMkLst>
        </pc:spChg>
        <pc:spChg chg="add del mod">
          <ac:chgData name="Stephanie Uhlmann" userId="49d03370-640d-400e-b034-1c88f63afafb" providerId="ADAL" clId="{4669118E-27F4-448F-8E06-39F6EC7656C7}" dt="2023-04-19T00:54:52.735" v="211" actId="478"/>
          <ac:spMkLst>
            <pc:docMk/>
            <pc:sldMk cId="2192157177" sldId="290"/>
            <ac:spMk id="10" creationId="{DDAE43F0-5A81-DD7B-11F5-9225F20F08DE}"/>
          </ac:spMkLst>
        </pc:spChg>
        <pc:spChg chg="add del mod ord">
          <ac:chgData name="Stephanie Uhlmann" userId="49d03370-640d-400e-b034-1c88f63afafb" providerId="ADAL" clId="{4669118E-27F4-448F-8E06-39F6EC7656C7}" dt="2023-04-19T00:54:13.610" v="207" actId="478"/>
          <ac:spMkLst>
            <pc:docMk/>
            <pc:sldMk cId="2192157177" sldId="290"/>
            <ac:spMk id="11" creationId="{AC8E6024-3DE3-4063-CB71-52D4BAF51B86}"/>
          </ac:spMkLst>
        </pc:spChg>
        <pc:spChg chg="add del mod ord">
          <ac:chgData name="Stephanie Uhlmann" userId="49d03370-640d-400e-b034-1c88f63afafb" providerId="ADAL" clId="{4669118E-27F4-448F-8E06-39F6EC7656C7}" dt="2023-04-19T01:29:48.006" v="476" actId="478"/>
          <ac:spMkLst>
            <pc:docMk/>
            <pc:sldMk cId="2192157177" sldId="290"/>
            <ac:spMk id="13" creationId="{3E3BE6BE-5DAA-C967-A36A-183D063A17CB}"/>
          </ac:spMkLst>
        </pc:spChg>
        <pc:picChg chg="add del mod">
          <ac:chgData name="Stephanie Uhlmann" userId="49d03370-640d-400e-b034-1c88f63afafb" providerId="ADAL" clId="{4669118E-27F4-448F-8E06-39F6EC7656C7}" dt="2023-04-19T00:57:46.543" v="229" actId="478"/>
          <ac:picMkLst>
            <pc:docMk/>
            <pc:sldMk cId="2192157177" sldId="290"/>
            <ac:picMk id="6" creationId="{F39C026C-48D8-8D01-2801-CB78A220383A}"/>
          </ac:picMkLst>
        </pc:picChg>
        <pc:picChg chg="add mod ord modCrop">
          <ac:chgData name="Stephanie Uhlmann" userId="49d03370-640d-400e-b034-1c88f63afafb" providerId="ADAL" clId="{4669118E-27F4-448F-8E06-39F6EC7656C7}" dt="2023-04-19T01:31:24.975" v="506" actId="1035"/>
          <ac:picMkLst>
            <pc:docMk/>
            <pc:sldMk cId="2192157177" sldId="290"/>
            <ac:picMk id="8" creationId="{DBD9A965-D8A0-F190-1770-91AB3F30D354}"/>
          </ac:picMkLst>
        </pc:picChg>
        <pc:picChg chg="del mod ord">
          <ac:chgData name="Stephanie Uhlmann" userId="49d03370-640d-400e-b034-1c88f63afafb" providerId="ADAL" clId="{4669118E-27F4-448F-8E06-39F6EC7656C7}" dt="2023-04-19T01:31:03.808" v="490" actId="478"/>
          <ac:picMkLst>
            <pc:docMk/>
            <pc:sldMk cId="2192157177" sldId="290"/>
            <ac:picMk id="12" creationId="{07A1093E-0DFB-8942-0D96-AA5967CEBCD6}"/>
          </ac:picMkLst>
        </pc:picChg>
        <pc:picChg chg="mod ord modCrop">
          <ac:chgData name="Stephanie Uhlmann" userId="49d03370-640d-400e-b034-1c88f63afafb" providerId="ADAL" clId="{4669118E-27F4-448F-8E06-39F6EC7656C7}" dt="2023-04-19T01:31:13.414" v="492" actId="14100"/>
          <ac:picMkLst>
            <pc:docMk/>
            <pc:sldMk cId="2192157177" sldId="290"/>
            <ac:picMk id="14" creationId="{4EAED7DA-0E71-CDFF-DB03-FEA491F86EDD}"/>
          </ac:picMkLst>
        </pc:picChg>
        <pc:picChg chg="del mod">
          <ac:chgData name="Stephanie Uhlmann" userId="49d03370-640d-400e-b034-1c88f63afafb" providerId="ADAL" clId="{4669118E-27F4-448F-8E06-39F6EC7656C7}" dt="2023-04-19T00:57:38.528" v="228" actId="478"/>
          <ac:picMkLst>
            <pc:docMk/>
            <pc:sldMk cId="2192157177" sldId="290"/>
            <ac:picMk id="3074" creationId="{B34273F5-8EFE-166F-2866-EEF983CE6D42}"/>
          </ac:picMkLst>
        </pc:picChg>
      </pc:sldChg>
      <pc:sldChg chg="addSp delSp modSp add mod">
        <pc:chgData name="Stephanie Uhlmann" userId="49d03370-640d-400e-b034-1c88f63afafb" providerId="ADAL" clId="{4669118E-27F4-448F-8E06-39F6EC7656C7}" dt="2023-04-19T05:38:39.471" v="683" actId="732"/>
        <pc:sldMkLst>
          <pc:docMk/>
          <pc:sldMk cId="2835689583" sldId="291"/>
        </pc:sldMkLst>
        <pc:spChg chg="add del mod">
          <ac:chgData name="Stephanie Uhlmann" userId="49d03370-640d-400e-b034-1c88f63afafb" providerId="ADAL" clId="{4669118E-27F4-448F-8E06-39F6EC7656C7}" dt="2023-04-19T05:29:01.316" v="665" actId="478"/>
          <ac:spMkLst>
            <pc:docMk/>
            <pc:sldMk cId="2835689583" sldId="291"/>
            <ac:spMk id="3" creationId="{23E2CB13-C20B-2502-F52D-79F49665ABDA}"/>
          </ac:spMkLst>
        </pc:spChg>
        <pc:spChg chg="mod">
          <ac:chgData name="Stephanie Uhlmann" userId="49d03370-640d-400e-b034-1c88f63afafb" providerId="ADAL" clId="{4669118E-27F4-448F-8E06-39F6EC7656C7}" dt="2023-04-19T05:08:41.008" v="660" actId="255"/>
          <ac:spMkLst>
            <pc:docMk/>
            <pc:sldMk cId="2835689583" sldId="291"/>
            <ac:spMk id="7" creationId="{E6D898FF-4AF8-B0FE-6D67-B6E9543FB0C4}"/>
          </ac:spMkLst>
        </pc:spChg>
        <pc:picChg chg="del">
          <ac:chgData name="Stephanie Uhlmann" userId="49d03370-640d-400e-b034-1c88f63afafb" providerId="ADAL" clId="{4669118E-27F4-448F-8E06-39F6EC7656C7}" dt="2023-04-19T05:28:56.925" v="664" actId="478"/>
          <ac:picMkLst>
            <pc:docMk/>
            <pc:sldMk cId="2835689583" sldId="291"/>
            <ac:picMk id="4" creationId="{5E3C56A2-A640-A8AF-C017-68EAD85DEBF0}"/>
          </ac:picMkLst>
        </pc:picChg>
        <pc:picChg chg="mod modCrop">
          <ac:chgData name="Stephanie Uhlmann" userId="49d03370-640d-400e-b034-1c88f63afafb" providerId="ADAL" clId="{4669118E-27F4-448F-8E06-39F6EC7656C7}" dt="2023-04-19T05:28:44.639" v="663" actId="732"/>
          <ac:picMkLst>
            <pc:docMk/>
            <pc:sldMk cId="2835689583" sldId="291"/>
            <ac:picMk id="5" creationId="{EB823895-A2C1-290B-B427-71B62D556B37}"/>
          </ac:picMkLst>
        </pc:picChg>
        <pc:picChg chg="add mod ord modCrop">
          <ac:chgData name="Stephanie Uhlmann" userId="49d03370-640d-400e-b034-1c88f63afafb" providerId="ADAL" clId="{4669118E-27F4-448F-8E06-39F6EC7656C7}" dt="2023-04-19T05:38:39.471" v="683" actId="732"/>
          <ac:picMkLst>
            <pc:docMk/>
            <pc:sldMk cId="2835689583" sldId="291"/>
            <ac:picMk id="8" creationId="{5F102D5F-46FD-4D94-1630-1E3ED2357E7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D10B6B-9E09-4E2A-9F79-3A10AA66297C}" type="datetimeFigureOut">
              <a:rPr lang="en-AU" smtClean="0"/>
              <a:t>19/04/2023</a:t>
            </a:fld>
            <a:endParaRPr lang="en-A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BB071-9BF9-42BA-965C-FE219B8C5677}" type="slidenum">
              <a:rPr lang="en-AU" smtClean="0"/>
              <a:t>‹#›</a:t>
            </a:fld>
            <a:endParaRPr lang="en-AU"/>
          </a:p>
        </p:txBody>
      </p:sp>
    </p:spTree>
    <p:extLst>
      <p:ext uri="{BB962C8B-B14F-4D97-AF65-F5344CB8AC3E}">
        <p14:creationId xmlns:p14="http://schemas.microsoft.com/office/powerpoint/2010/main" val="3406090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emfox.com/books/shoes-from-grandpa/"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youtu.be/NjXKKMWtcpw"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spcBef>
                <a:spcPts val="500"/>
              </a:spcBef>
            </a:pPr>
            <a:r>
              <a:rPr lang="en-US" sz="1200" b="1" spc="-10" dirty="0">
                <a:effectLst/>
                <a:latin typeface="Calibri" panose="020F0502020204030204" pitchFamily="34" charset="0"/>
                <a:ea typeface="Calibri" panose="020F0502020204030204" pitchFamily="34" charset="0"/>
              </a:rPr>
              <a:t>Leader:</a:t>
            </a:r>
            <a:endParaRPr lang="en-AU" sz="1200" b="1" dirty="0">
              <a:effectLst/>
              <a:latin typeface="Calibri" panose="020F0502020204030204" pitchFamily="34" charset="0"/>
              <a:ea typeface="Calibri" panose="020F0502020204030204" pitchFamily="34" charset="0"/>
            </a:endParaRPr>
          </a:p>
          <a:p>
            <a:pPr marL="139700">
              <a:spcBef>
                <a:spcPts val="490"/>
              </a:spcBef>
              <a:spcAft>
                <a:spcPts val="0"/>
              </a:spcAft>
              <a:tabLst>
                <a:tab pos="2461895" algn="l"/>
                <a:tab pos="3745230" algn="l"/>
              </a:tabLst>
            </a:pPr>
            <a:r>
              <a:rPr lang="en-US" sz="1200" dirty="0">
                <a:effectLst/>
                <a:latin typeface="Calibri" panose="020F0502020204030204" pitchFamily="34" charset="0"/>
                <a:ea typeface="Calibri" panose="020F0502020204030204" pitchFamily="34" charset="0"/>
              </a:rPr>
              <a:t>From</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before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recorded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time,</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20" dirty="0">
                <a:effectLst/>
                <a:latin typeface="Calibri" panose="020F0502020204030204" pitchFamily="34" charset="0"/>
                <a:ea typeface="Calibri" panose="020F0502020204030204" pitchFamily="34" charset="0"/>
              </a:rPr>
              <a:t> </a:t>
            </a:r>
            <a:r>
              <a:rPr lang="en-US" sz="1200" u="sng"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 People (of the </a:t>
            </a:r>
            <a:r>
              <a:rPr lang="en-US" sz="1200" u="sng"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 Nation)</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cared</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Land.</a:t>
            </a:r>
            <a:endParaRPr lang="en-AU" sz="1200" dirty="0">
              <a:effectLst/>
              <a:latin typeface="Calibri" panose="020F0502020204030204" pitchFamily="34" charset="0"/>
              <a:ea typeface="Calibri" panose="020F0502020204030204" pitchFamily="34" charset="0"/>
            </a:endParaRPr>
          </a:p>
          <a:p>
            <a:pPr marL="139700" marR="278130">
              <a:spcBef>
                <a:spcPts val="505"/>
              </a:spcBef>
              <a:spcAft>
                <a:spcPts val="0"/>
              </a:spcAft>
            </a:pP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praise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Creator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beauty</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Land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20" dirty="0">
                <a:effectLst/>
                <a:latin typeface="Calibri" panose="020F0502020204030204" pitchFamily="34" charset="0"/>
                <a:ea typeface="Calibri" panose="020F0502020204030204" pitchFamily="34" charset="0"/>
              </a:rPr>
              <a:t> </a:t>
            </a:r>
            <a:r>
              <a:rPr lang="en-US" sz="1200" dirty="0" err="1">
                <a:effectLst/>
                <a:latin typeface="Calibri" panose="020F0502020204030204" pitchFamily="34" charset="0"/>
                <a:ea typeface="Calibri" panose="020F0502020204030204" pitchFamily="34" charset="0"/>
              </a:rPr>
              <a:t>honour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those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have</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offered</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themselves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in tending it.</a:t>
            </a:r>
            <a:endParaRPr lang="en-AU" sz="1200" dirty="0">
              <a:effectLst/>
              <a:latin typeface="Calibri" panose="020F0502020204030204" pitchFamily="34" charset="0"/>
              <a:ea typeface="Calibri" panose="020F0502020204030204" pitchFamily="34" charset="0"/>
            </a:endParaRPr>
          </a:p>
          <a:p>
            <a:pPr marL="139065" marR="320040">
              <a:spcBef>
                <a:spcPts val="495"/>
              </a:spcBef>
              <a:spcAft>
                <a:spcPts val="0"/>
              </a:spcAft>
            </a:pPr>
            <a:r>
              <a:rPr lang="en-US" sz="1200" dirty="0">
                <a:effectLst/>
                <a:latin typeface="Calibri" panose="020F0502020204030204" pitchFamily="34" charset="0"/>
                <a:ea typeface="Calibri" panose="020F0502020204030204" pitchFamily="34" charset="0"/>
              </a:rPr>
              <a:t>We acknowledge the Elders and communities who have told the sacred stories and nurtured faithfulness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Creator.</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pay</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our</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respects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Elders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have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gone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before,</a:t>
            </a:r>
            <a:r>
              <a:rPr lang="en-US" sz="1200" spc="-2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all</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carry the stories today, and who are emerging.</a:t>
            </a:r>
            <a:endParaRPr lang="en-AU" sz="1200" dirty="0">
              <a:effectLst/>
              <a:latin typeface="Calibri" panose="020F0502020204030204" pitchFamily="34" charset="0"/>
              <a:ea typeface="Calibri" panose="020F0502020204030204" pitchFamily="34" charset="0"/>
            </a:endParaRPr>
          </a:p>
          <a:p>
            <a:pPr marL="139065" marR="320040">
              <a:spcBef>
                <a:spcPts val="505"/>
              </a:spcBef>
              <a:spcAft>
                <a:spcPts val="0"/>
              </a:spcAft>
            </a:pPr>
            <a:r>
              <a:rPr lang="en-US" sz="1200" dirty="0">
                <a:effectLst/>
                <a:latin typeface="Calibri" panose="020F0502020204030204" pitchFamily="34" charset="0"/>
                <a:ea typeface="Calibri" panose="020F0502020204030204" pitchFamily="34" charset="0"/>
              </a:rPr>
              <a:t>We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ask</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God’s</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blessing</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all</a:t>
            </a:r>
            <a:r>
              <a:rPr lang="en-US" sz="1200" spc="-1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those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who</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continue</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to</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work</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for</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the</a:t>
            </a:r>
            <a:r>
              <a:rPr lang="en-US" sz="1200" spc="-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healing</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and</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restoration</a:t>
            </a:r>
            <a:r>
              <a:rPr lang="en-US" sz="1200" spc="-15"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of</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this</a:t>
            </a:r>
            <a:r>
              <a:rPr lang="en-US" sz="1200" spc="-20" dirty="0">
                <a:effectLst/>
                <a:latin typeface="Calibri" panose="020F0502020204030204" pitchFamily="34" charset="0"/>
                <a:ea typeface="Calibri" panose="020F0502020204030204" pitchFamily="34" charset="0"/>
              </a:rPr>
              <a:t> </a:t>
            </a:r>
            <a:r>
              <a:rPr lang="en-US" sz="1200" dirty="0">
                <a:effectLst/>
                <a:latin typeface="Calibri" panose="020F0502020204030204" pitchFamily="34" charset="0"/>
                <a:ea typeface="Calibri" panose="020F0502020204030204" pitchFamily="34" charset="0"/>
              </a:rPr>
              <a:t>Land and Her Communities.</a:t>
            </a:r>
            <a:endParaRPr lang="en-AU" sz="12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2</a:t>
            </a:fld>
            <a:endParaRPr lang="en-AU"/>
          </a:p>
        </p:txBody>
      </p:sp>
    </p:spTree>
    <p:extLst>
      <p:ext uri="{BB962C8B-B14F-4D97-AF65-F5344CB8AC3E}">
        <p14:creationId xmlns:p14="http://schemas.microsoft.com/office/powerpoint/2010/main" val="3022005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spcBef>
                <a:spcPts val="495"/>
              </a:spcBef>
            </a:pPr>
            <a:r>
              <a:rPr lang="en-US" sz="1800" b="1" spc="-10" dirty="0">
                <a:effectLst/>
                <a:latin typeface="Calibri" panose="020F0502020204030204" pitchFamily="34" charset="0"/>
                <a:ea typeface="Calibri" panose="020F0502020204030204" pitchFamily="34" charset="0"/>
              </a:rPr>
              <a:t>Leader:</a:t>
            </a:r>
            <a:endParaRPr lang="en-AU" sz="1800" b="1" dirty="0">
              <a:effectLst/>
              <a:latin typeface="Calibri" panose="020F0502020204030204" pitchFamily="34" charset="0"/>
              <a:ea typeface="Calibri" panose="020F0502020204030204" pitchFamily="34" charset="0"/>
            </a:endParaRPr>
          </a:p>
          <a:p>
            <a:pPr marL="139700" marR="320040">
              <a:spcBef>
                <a:spcPts val="510"/>
              </a:spcBef>
              <a:spcAft>
                <a:spcPts val="0"/>
              </a:spcAft>
            </a:pPr>
            <a:r>
              <a:rPr lang="en-US" sz="1800" dirty="0">
                <a:effectLst/>
                <a:latin typeface="Calibri" panose="020F0502020204030204" pitchFamily="34" charset="0"/>
                <a:ea typeface="Calibri" panose="020F0502020204030204" pitchFamily="34" charset="0"/>
              </a:rPr>
              <a:t>Once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there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was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someone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who</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said</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such</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wonderful</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things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such</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amazing</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things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that</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people just had to ask him who he was. One time when they asked him who he was he said:</a:t>
            </a:r>
            <a:endParaRPr lang="en-AU" sz="1800" dirty="0">
              <a:effectLst/>
              <a:latin typeface="Calibri" panose="020F0502020204030204" pitchFamily="34" charset="0"/>
              <a:ea typeface="Calibri" panose="020F0502020204030204" pitchFamily="34" charset="0"/>
            </a:endParaRPr>
          </a:p>
          <a:p>
            <a:pPr marL="139700" marR="1034415">
              <a:lnSpc>
                <a:spcPct val="137000"/>
              </a:lnSpc>
              <a:spcBef>
                <a:spcPts val="490"/>
              </a:spcBef>
              <a:spcAft>
                <a:spcPts val="0"/>
              </a:spcAft>
            </a:pPr>
            <a:r>
              <a:rPr lang="en-US" sz="1800" dirty="0">
                <a:effectLst/>
                <a:latin typeface="Calibri" panose="020F0502020204030204" pitchFamily="34" charset="0"/>
                <a:ea typeface="Calibri" panose="020F0502020204030204" pitchFamily="34" charset="0"/>
              </a:rPr>
              <a:t>“I</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am the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light</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world,</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whoever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walks</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with</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will</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never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walk</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darkness” This is the one who we follow.</a:t>
            </a:r>
            <a:endParaRPr lang="en-AU" sz="1800" dirty="0">
              <a:effectLst/>
              <a:latin typeface="Calibri" panose="020F0502020204030204" pitchFamily="34" charset="0"/>
              <a:ea typeface="Calibri" panose="020F0502020204030204" pitchFamily="34" charset="0"/>
            </a:endParaRPr>
          </a:p>
          <a:p>
            <a:pPr marL="139700" marR="355600">
              <a:spcAft>
                <a:spcPts val="0"/>
              </a:spcAft>
            </a:pPr>
            <a:r>
              <a:rPr lang="en-US" sz="1800" dirty="0">
                <a:effectLst/>
                <a:latin typeface="Calibri" panose="020F0502020204030204" pitchFamily="34" charset="0"/>
                <a:ea typeface="Calibri" panose="020F0502020204030204" pitchFamily="34" charset="0"/>
              </a:rPr>
              <a:t>Jesus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light</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not</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just</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this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place,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just</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this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nation,</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or</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just</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people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like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Jesus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light</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 the world.</a:t>
            </a:r>
            <a:endParaRPr lang="en-AU" sz="1800" dirty="0">
              <a:effectLst/>
              <a:latin typeface="Calibri" panose="020F0502020204030204" pitchFamily="34" charset="0"/>
              <a:ea typeface="Calibri" panose="020F0502020204030204" pitchFamily="34" charset="0"/>
            </a:endParaRPr>
          </a:p>
          <a:p>
            <a:pPr marL="139700" marR="355600">
              <a:spcBef>
                <a:spcPts val="485"/>
              </a:spcBef>
              <a:spcAft>
                <a:spcPts val="0"/>
              </a:spcAft>
            </a:pPr>
            <a:r>
              <a:rPr lang="en-US" sz="1800" dirty="0">
                <a:effectLst/>
                <a:latin typeface="Calibri" panose="020F0502020204030204" pitchFamily="34" charset="0"/>
                <a:ea typeface="Calibri" panose="020F0502020204030204" pitchFamily="34" charset="0"/>
              </a:rPr>
              <a:t>And so, we gather, knowing that we are joined across the world by countless thousands of our brothers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sisters.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cathedrals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cottages,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people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are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gathered,</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candles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are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lit,</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Spirit of God threads us together in love and grace.</a:t>
            </a:r>
            <a:endParaRPr lang="en-AU" sz="1800" dirty="0">
              <a:effectLst/>
              <a:latin typeface="Calibri" panose="020F0502020204030204" pitchFamily="34" charset="0"/>
              <a:ea typeface="Calibri" panose="020F0502020204030204" pitchFamily="34" charset="0"/>
            </a:endParaRPr>
          </a:p>
          <a:p>
            <a:pPr marL="139700" marR="3664585">
              <a:lnSpc>
                <a:spcPct val="137000"/>
              </a:lnSpc>
              <a:spcBef>
                <a:spcPts val="495"/>
              </a:spcBef>
              <a:spcAft>
                <a:spcPts val="0"/>
              </a:spcAft>
            </a:pPr>
            <a:r>
              <a:rPr lang="en-US" sz="1800" dirty="0">
                <a:effectLst/>
                <a:latin typeface="Calibri" panose="020F0502020204030204" pitchFamily="34" charset="0"/>
                <a:ea typeface="Calibri" panose="020F0502020204030204" pitchFamily="34" charset="0"/>
              </a:rPr>
              <a:t>Across</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globe</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gather</a:t>
            </a:r>
            <a:r>
              <a:rPr lang="en-US" sz="1800" spc="-3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worship. Our God is here!</a:t>
            </a:r>
            <a:endParaRPr lang="en-AU" sz="1800" dirty="0">
              <a:effectLst/>
              <a:latin typeface="Calibri" panose="020F0502020204030204" pitchFamily="34" charset="0"/>
              <a:ea typeface="Calibri" panose="020F0502020204030204" pitchFamily="34" charset="0"/>
            </a:endParaRPr>
          </a:p>
          <a:p>
            <a:pPr marL="139700">
              <a:lnSpc>
                <a:spcPts val="1320"/>
              </a:lnSpc>
            </a:pPr>
            <a:r>
              <a:rPr lang="en-US" sz="1800" b="1" dirty="0">
                <a:effectLst/>
                <a:latin typeface="Calibri" panose="020F0502020204030204" pitchFamily="34" charset="0"/>
                <a:ea typeface="Calibri" panose="020F0502020204030204" pitchFamily="34" charset="0"/>
              </a:rPr>
              <a:t>Congregation:</a:t>
            </a:r>
            <a:r>
              <a:rPr lang="en-US" sz="1800" b="1" spc="-3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God’s</a:t>
            </a:r>
            <a:r>
              <a:rPr lang="en-US" sz="1800" i="1" spc="-3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Spirit</a:t>
            </a:r>
            <a:r>
              <a:rPr lang="en-US" sz="1800" i="1" spc="-25"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dwells</a:t>
            </a:r>
            <a:r>
              <a:rPr lang="en-US" sz="1800" i="1" spc="-3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with</a:t>
            </a:r>
            <a:r>
              <a:rPr lang="en-US" sz="1800" i="1" spc="-25" dirty="0">
                <a:effectLst/>
                <a:latin typeface="Calibri" panose="020F0502020204030204" pitchFamily="34" charset="0"/>
                <a:ea typeface="Calibri" panose="020F0502020204030204" pitchFamily="34" charset="0"/>
              </a:rPr>
              <a:t> us.</a:t>
            </a:r>
            <a:endParaRPr lang="en-AU" sz="1800" dirty="0">
              <a:effectLst/>
              <a:latin typeface="Calibri" panose="020F0502020204030204" pitchFamily="34" charset="0"/>
              <a:ea typeface="Calibri" panose="020F0502020204030204" pitchFamily="34" charset="0"/>
            </a:endParaRPr>
          </a:p>
          <a:p>
            <a:pPr marL="139700">
              <a:spcBef>
                <a:spcPts val="505"/>
              </a:spcBef>
              <a:spcAft>
                <a:spcPts val="0"/>
              </a:spcAft>
            </a:pPr>
            <a:r>
              <a:rPr lang="en-US" sz="1800" b="1" dirty="0">
                <a:effectLst/>
                <a:latin typeface="Calibri" panose="020F0502020204030204" pitchFamily="34" charset="0"/>
                <a:ea typeface="Calibri" panose="020F0502020204030204" pitchFamily="34" charset="0"/>
              </a:rPr>
              <a:t>Worship</a:t>
            </a:r>
            <a:r>
              <a:rPr lang="en-US" sz="1800" b="1" spc="-20" dirty="0">
                <a:effectLst/>
                <a:latin typeface="Calibri" panose="020F0502020204030204" pitchFamily="34" charset="0"/>
                <a:ea typeface="Calibri" panose="020F0502020204030204" pitchFamily="34" charset="0"/>
              </a:rPr>
              <a:t> </a:t>
            </a:r>
            <a:r>
              <a:rPr lang="en-US" sz="1800" b="1" dirty="0">
                <a:effectLst/>
                <a:latin typeface="Calibri" panose="020F0502020204030204" pitchFamily="34" charset="0"/>
                <a:ea typeface="Calibri" panose="020F0502020204030204" pitchFamily="34" charset="0"/>
              </a:rPr>
              <a:t>Leader:</a:t>
            </a:r>
            <a:r>
              <a:rPr lang="en-US" sz="1800" b="1"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are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one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15" dirty="0">
                <a:effectLst/>
                <a:latin typeface="Calibri" panose="020F0502020204030204" pitchFamily="34" charset="0"/>
                <a:ea typeface="Calibri" panose="020F0502020204030204" pitchFamily="34" charset="0"/>
              </a:rPr>
              <a:t> </a:t>
            </a:r>
            <a:r>
              <a:rPr lang="en-US" sz="1800" spc="-10" dirty="0">
                <a:effectLst/>
                <a:latin typeface="Calibri" panose="020F0502020204030204" pitchFamily="34" charset="0"/>
                <a:ea typeface="Calibri" panose="020F0502020204030204" pitchFamily="34" charset="0"/>
              </a:rPr>
              <a:t>Christ.</a:t>
            </a:r>
            <a:endParaRPr lang="en-AU" sz="18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3</a:t>
            </a:fld>
            <a:endParaRPr lang="en-AU"/>
          </a:p>
        </p:txBody>
      </p:sp>
    </p:spTree>
    <p:extLst>
      <p:ext uri="{BB962C8B-B14F-4D97-AF65-F5344CB8AC3E}">
        <p14:creationId xmlns:p14="http://schemas.microsoft.com/office/powerpoint/2010/main" val="2381681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Friends, today is a special service to focus our attention on what Christ is doing in our world.</a:t>
            </a:r>
            <a:endParaRPr lang="en-AU" sz="18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4</a:t>
            </a:fld>
            <a:endParaRPr lang="en-AU"/>
          </a:p>
        </p:txBody>
      </p:sp>
    </p:spTree>
    <p:extLst>
      <p:ext uri="{BB962C8B-B14F-4D97-AF65-F5344CB8AC3E}">
        <p14:creationId xmlns:p14="http://schemas.microsoft.com/office/powerpoint/2010/main" val="140986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r>
              <a:rPr lang="en-US" sz="1800" dirty="0">
                <a:effectLst/>
                <a:latin typeface="Calibri" panose="020F0502020204030204" pitchFamily="34" charset="0"/>
                <a:ea typeface="Calibri" panose="020F0502020204030204" pitchFamily="34" charset="0"/>
              </a:rPr>
              <a:t>We in the Uniting Church in Australia are connected in partnership with churches across the Pacific, Asia and Africa. Our partners are vibrant, inspiring, and dedicated people of God who are transforming lives and communities for the better.</a:t>
            </a:r>
            <a:endParaRPr lang="en-AU"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 </a:t>
            </a:r>
            <a:endParaRPr lang="en-AU" sz="1800" dirty="0">
              <a:effectLst/>
              <a:latin typeface="Calibri" panose="020F0502020204030204" pitchFamily="34" charset="0"/>
              <a:ea typeface="Calibri" panose="020F0502020204030204" pitchFamily="34" charset="0"/>
            </a:endParaRPr>
          </a:p>
          <a:p>
            <a:pPr marL="139700"/>
            <a:r>
              <a:rPr lang="en-US" sz="1800" dirty="0">
                <a:effectLst/>
                <a:latin typeface="Calibri" panose="020F0502020204030204" pitchFamily="34" charset="0"/>
                <a:ea typeface="Calibri" panose="020F0502020204030204" pitchFamily="34" charset="0"/>
              </a:rPr>
              <a:t>Many of our overseas church relationships reach back more than 150 years and have impacted countless lives, through many generations.</a:t>
            </a:r>
            <a:endParaRPr lang="en-AU"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 </a:t>
            </a:r>
            <a:endParaRPr lang="en-AU" sz="1800" dirty="0">
              <a:effectLst/>
              <a:latin typeface="Calibri" panose="020F0502020204030204" pitchFamily="34" charset="0"/>
              <a:ea typeface="Calibri" panose="020F0502020204030204" pitchFamily="34" charset="0"/>
            </a:endParaRPr>
          </a:p>
          <a:p>
            <a:pPr marL="139700"/>
            <a:r>
              <a:rPr lang="en-US" sz="1800" dirty="0">
                <a:effectLst/>
                <a:latin typeface="Calibri" panose="020F0502020204030204" pitchFamily="34" charset="0"/>
                <a:ea typeface="Calibri" panose="020F0502020204030204" pitchFamily="34" charset="0"/>
              </a:rPr>
              <a:t>Through these relationships, we seek to act as one body of Christ in the world, each playing our part to build hope and end poverty and injustice.</a:t>
            </a:r>
            <a:endParaRPr lang="en-AU" sz="1800" dirty="0">
              <a:effectLst/>
              <a:latin typeface="Calibri" panose="020F0502020204030204" pitchFamily="34" charset="0"/>
              <a:ea typeface="Calibri" panose="020F0502020204030204" pitchFamily="34" charset="0"/>
            </a:endParaRPr>
          </a:p>
          <a:p>
            <a:pPr marL="139700"/>
            <a:r>
              <a:rPr lang="en-US" sz="1800" dirty="0">
                <a:effectLst/>
                <a:latin typeface="Calibri" panose="020F0502020204030204" pitchFamily="34" charset="0"/>
                <a:ea typeface="Calibri" panose="020F0502020204030204" pitchFamily="34" charset="0"/>
              </a:rPr>
              <a:t> </a:t>
            </a:r>
            <a:endParaRPr lang="en-AU" sz="1800" dirty="0">
              <a:effectLst/>
              <a:latin typeface="Calibri" panose="020F0502020204030204" pitchFamily="34" charset="0"/>
              <a:ea typeface="Calibri" panose="020F0502020204030204" pitchFamily="34" charset="0"/>
            </a:endParaRPr>
          </a:p>
          <a:p>
            <a:pPr marL="139700"/>
            <a:r>
              <a:rPr lang="en-US" sz="1800" dirty="0">
                <a:effectLst/>
                <a:latin typeface="Calibri" panose="020F0502020204030204" pitchFamily="34" charset="0"/>
                <a:ea typeface="Calibri" panose="020F0502020204030204" pitchFamily="34" charset="0"/>
              </a:rPr>
              <a:t>UnitingWorld is the agency that manages these partnerships for the wider Uniting Church, and today we have a chance to hear more about their work and to celebrate our global </a:t>
            </a:r>
            <a:r>
              <a:rPr lang="en-US" sz="1800" dirty="0" err="1">
                <a:effectLst/>
                <a:latin typeface="Calibri" panose="020F0502020204030204" pitchFamily="34" charset="0"/>
                <a:ea typeface="Calibri" panose="020F0502020204030204" pitchFamily="34" charset="0"/>
              </a:rPr>
              <a:t>neighbours</a:t>
            </a:r>
            <a:r>
              <a:rPr lang="en-US" sz="1800" dirty="0">
                <a:effectLst/>
                <a:latin typeface="Calibri" panose="020F0502020204030204" pitchFamily="34" charset="0"/>
                <a:ea typeface="Calibri" panose="020F0502020204030204" pitchFamily="34" charset="0"/>
              </a:rPr>
              <a:t> together. </a:t>
            </a:r>
            <a:endParaRPr lang="en-AU" sz="18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5</a:t>
            </a:fld>
            <a:endParaRPr lang="en-AU"/>
          </a:p>
        </p:txBody>
      </p:sp>
    </p:spTree>
    <p:extLst>
      <p:ext uri="{BB962C8B-B14F-4D97-AF65-F5344CB8AC3E}">
        <p14:creationId xmlns:p14="http://schemas.microsoft.com/office/powerpoint/2010/main" val="2177205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1766570">
              <a:lnSpc>
                <a:spcPct val="137000"/>
              </a:lnSpc>
              <a:spcBef>
                <a:spcPts val="495"/>
              </a:spcBef>
              <a:spcAft>
                <a:spcPts val="0"/>
              </a:spcAft>
            </a:pPr>
            <a:r>
              <a:rPr lang="en-US" sz="1800" dirty="0">
                <a:effectLst/>
                <a:latin typeface="Calibri" panose="020F0502020204030204" pitchFamily="34" charset="0"/>
                <a:ea typeface="Calibri" panose="020F0502020204030204" pitchFamily="34" charset="0"/>
              </a:rPr>
              <a:t>God</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who</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knows</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no</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boundaries,</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who</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neither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time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nor</a:t>
            </a:r>
            <a:r>
              <a:rPr lang="en-US" sz="1800" spc="-4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space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can</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hinder. God who pursues us with unconditional love and inexhaustible grace.</a:t>
            </a:r>
            <a:endParaRPr lang="en-AU" sz="1800" dirty="0">
              <a:effectLst/>
              <a:latin typeface="Calibri" panose="020F0502020204030204" pitchFamily="34" charset="0"/>
              <a:ea typeface="Calibri" panose="020F0502020204030204" pitchFamily="34" charset="0"/>
            </a:endParaRPr>
          </a:p>
          <a:p>
            <a:pPr marL="139700" marR="320040">
              <a:spcAft>
                <a:spcPts val="0"/>
              </a:spcAft>
            </a:pPr>
            <a:r>
              <a:rPr lang="en-US" sz="1800" dirty="0">
                <a:effectLst/>
                <a:latin typeface="Calibri" panose="020F0502020204030204" pitchFamily="34" charset="0"/>
                <a:ea typeface="Calibri" panose="020F0502020204030204" pitchFamily="34" charset="0"/>
              </a:rPr>
              <a:t>God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who</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lifts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out</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blindness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conflict</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shows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path</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reconciliation</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unity</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with each other.</a:t>
            </a:r>
            <a:endParaRPr lang="en-AU" sz="1800" dirty="0">
              <a:effectLst/>
              <a:latin typeface="Calibri" panose="020F0502020204030204" pitchFamily="34" charset="0"/>
              <a:ea typeface="Calibri" panose="020F0502020204030204" pitchFamily="34" charset="0"/>
            </a:endParaRPr>
          </a:p>
          <a:p>
            <a:pPr marL="139700">
              <a:spcBef>
                <a:spcPts val="480"/>
              </a:spcBef>
              <a:spcAft>
                <a:spcPts val="0"/>
              </a:spcAft>
            </a:pPr>
            <a:r>
              <a:rPr lang="en-US" sz="1800" dirty="0">
                <a:effectLst/>
                <a:latin typeface="Calibri" panose="020F0502020204030204" pitchFamily="34" charset="0"/>
                <a:ea typeface="Calibri" panose="020F0502020204030204" pitchFamily="34" charset="0"/>
              </a:rPr>
              <a:t>We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turn</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our</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hearts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our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minds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you</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10" dirty="0">
                <a:effectLst/>
                <a:latin typeface="Calibri" panose="020F0502020204030204" pitchFamily="34" charset="0"/>
                <a:ea typeface="Calibri" panose="020F0502020204030204" pitchFamily="34" charset="0"/>
              </a:rPr>
              <a:t> worship.</a:t>
            </a:r>
            <a:endParaRPr lang="en-AU" sz="1800" dirty="0">
              <a:effectLst/>
              <a:latin typeface="Calibri" panose="020F0502020204030204" pitchFamily="34" charset="0"/>
              <a:ea typeface="Calibri" panose="020F0502020204030204" pitchFamily="34" charset="0"/>
            </a:endParaRPr>
          </a:p>
          <a:p>
            <a:pPr marL="139700">
              <a:spcBef>
                <a:spcPts val="505"/>
              </a:spcBef>
              <a:spcAft>
                <a:spcPts val="0"/>
              </a:spcAft>
            </a:pPr>
            <a:r>
              <a:rPr lang="en-US" sz="1800" dirty="0">
                <a:effectLst/>
                <a:latin typeface="Calibri" panose="020F0502020204030204" pitchFamily="34" charset="0"/>
                <a:ea typeface="Calibri" panose="020F0502020204030204" pitchFamily="34" charset="0"/>
              </a:rPr>
              <a:t>We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come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you,</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each</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our</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aloneness,</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all</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our</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yearning</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for</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true </a:t>
            </a:r>
            <a:r>
              <a:rPr lang="en-US" sz="1800" spc="-10" dirty="0">
                <a:effectLst/>
                <a:latin typeface="Calibri" panose="020F0502020204030204" pitchFamily="34" charset="0"/>
                <a:ea typeface="Calibri" panose="020F0502020204030204" pitchFamily="34" charset="0"/>
              </a:rPr>
              <a:t>community.</a:t>
            </a:r>
            <a:endParaRPr lang="en-AU" sz="1800" dirty="0">
              <a:effectLst/>
              <a:latin typeface="Calibri" panose="020F0502020204030204" pitchFamily="34" charset="0"/>
              <a:ea typeface="Calibri" panose="020F0502020204030204" pitchFamily="34" charset="0"/>
            </a:endParaRPr>
          </a:p>
          <a:p>
            <a:pPr marL="139700">
              <a:spcBef>
                <a:spcPts val="495"/>
              </a:spcBef>
              <a:spcAft>
                <a:spcPts val="0"/>
              </a:spcAft>
            </a:pPr>
            <a:r>
              <a:rPr lang="en-US" sz="1800" dirty="0">
                <a:effectLst/>
                <a:latin typeface="Calibri" panose="020F0502020204030204" pitchFamily="34" charset="0"/>
                <a:ea typeface="Calibri" panose="020F0502020204030204" pitchFamily="34" charset="0"/>
              </a:rPr>
              <a:t>Meet</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here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today,</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Lord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Jesus.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Help</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lay</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aside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distractions,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anxiety</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sorrows</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that hinder. Fill our hearts with your presence and our minds with your guidance. Refresh and renew our spirits, so that we may once again remember the joy of being known and loved by you.</a:t>
            </a:r>
            <a:endParaRPr lang="en-AU" sz="1800" dirty="0">
              <a:effectLst/>
              <a:latin typeface="Calibri" panose="020F0502020204030204" pitchFamily="34" charset="0"/>
              <a:ea typeface="Calibri" panose="020F0502020204030204" pitchFamily="34" charset="0"/>
            </a:endParaRPr>
          </a:p>
          <a:p>
            <a:pPr marL="139700" marR="278130">
              <a:spcBef>
                <a:spcPts val="495"/>
              </a:spcBef>
              <a:spcAft>
                <a:spcPts val="0"/>
              </a:spcAft>
            </a:pPr>
            <a:r>
              <a:rPr lang="en-US" sz="1800" dirty="0">
                <a:effectLst/>
                <a:latin typeface="Calibri" panose="020F0502020204030204" pitchFamily="34" charset="0"/>
                <a:ea typeface="Calibri" panose="020F0502020204030204" pitchFamily="34" charset="0"/>
              </a:rPr>
              <a:t>And today, as we turn our gaze to the wonders that you are working across the world, help us feel true connection and compassion for all your people across the world. Fill our hearts with joy and humility</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bear</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witness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power</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your</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love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working</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through</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human</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hands.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Awaken in</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again</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that zeal</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to be</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part of</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your</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work.</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Fill</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our</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eyes</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with</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your</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vision</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for</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world</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renewed</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 reconciled. Give us courage to act boldly in obedience to your call on our lives.</a:t>
            </a:r>
            <a:endParaRPr lang="en-AU" sz="1800" dirty="0">
              <a:effectLst/>
              <a:latin typeface="Calibri" panose="020F0502020204030204" pitchFamily="34" charset="0"/>
              <a:ea typeface="Calibri" panose="020F0502020204030204" pitchFamily="34" charset="0"/>
            </a:endParaRPr>
          </a:p>
          <a:p>
            <a:pPr marL="139700" marR="4351655">
              <a:lnSpc>
                <a:spcPct val="136000"/>
              </a:lnSpc>
              <a:spcBef>
                <a:spcPts val="510"/>
              </a:spcBef>
              <a:spcAft>
                <a:spcPts val="0"/>
              </a:spcAft>
            </a:pPr>
            <a:r>
              <a:rPr lang="en-US" sz="1800" dirty="0">
                <a:effectLst/>
                <a:latin typeface="Calibri" panose="020F0502020204030204" pitchFamily="34" charset="0"/>
                <a:ea typeface="Calibri" panose="020F0502020204030204" pitchFamily="34" charset="0"/>
              </a:rPr>
              <a:t>Emmanuel,</a:t>
            </a:r>
            <a:r>
              <a:rPr lang="en-US" sz="1800" spc="-5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God</a:t>
            </a:r>
            <a:r>
              <a:rPr lang="en-US" sz="1800" spc="-6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with</a:t>
            </a:r>
            <a:r>
              <a:rPr lang="en-US" sz="1800" spc="-5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 </a:t>
            </a:r>
            <a:r>
              <a:rPr lang="en-US" sz="1800" spc="-10" dirty="0">
                <a:effectLst/>
                <a:latin typeface="Calibri" panose="020F0502020204030204" pitchFamily="34" charset="0"/>
                <a:ea typeface="Calibri" panose="020F0502020204030204" pitchFamily="34" charset="0"/>
              </a:rPr>
              <a:t>Amen.</a:t>
            </a:r>
            <a:endParaRPr lang="en-AU" sz="18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6</a:t>
            </a:fld>
            <a:endParaRPr lang="en-AU"/>
          </a:p>
        </p:txBody>
      </p:sp>
    </p:spTree>
    <p:extLst>
      <p:ext uri="{BB962C8B-B14F-4D97-AF65-F5344CB8AC3E}">
        <p14:creationId xmlns:p14="http://schemas.microsoft.com/office/powerpoint/2010/main" val="1525172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AU"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Aimed at mid-primary school aged children and younger.</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a:lnSpc>
                <a:spcPct val="107000"/>
              </a:lnSpc>
              <a:spcBef>
                <a:spcPts val="200"/>
              </a:spcBef>
            </a:pP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Read the book </a:t>
            </a:r>
            <a:r>
              <a:rPr lang="en-US" sz="1200" b="1" i="1" u="sng" dirty="0">
                <a:solidFill>
                  <a:srgbClr val="243F60"/>
                </a:solidFill>
                <a:effectLst/>
                <a:latin typeface="Calibri Light" panose="020F0302020204030204" pitchFamily="34" charset="0"/>
                <a:ea typeface="Calibri Light" panose="020F0302020204030204" pitchFamily="34" charset="0"/>
                <a:cs typeface="Times New Roman" panose="02020603050405020304" pitchFamily="18" charset="0"/>
                <a:hlinkClick r:id="rId3"/>
              </a:rPr>
              <a:t>Shoes from Grandpa</a:t>
            </a: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 by Mem Fox as a group or to the group. </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a:lnSpc>
                <a:spcPct val="107000"/>
              </a:lnSpc>
              <a:spcBef>
                <a:spcPts val="200"/>
              </a:spcBef>
            </a:pP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A read-along video can be found on </a:t>
            </a:r>
            <a:r>
              <a:rPr lang="en-US" sz="1200" b="1" dirty="0" err="1">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Youtube</a:t>
            </a:r>
            <a:r>
              <a:rPr lang="en-US" sz="1200" b="1" dirty="0">
                <a:solidFill>
                  <a:srgbClr val="1F3763"/>
                </a:solidFill>
                <a:effectLst/>
                <a:latin typeface="Calibri Light" panose="020F0302020204030204" pitchFamily="34" charset="0"/>
                <a:ea typeface="Calibri Light" panose="020F0302020204030204" pitchFamily="34" charset="0"/>
                <a:cs typeface="Times New Roman" panose="02020603050405020304" pitchFamily="18" charset="0"/>
              </a:rPr>
              <a:t> </a:t>
            </a:r>
            <a:r>
              <a:rPr lang="en-US" sz="1200" b="1" u="sng" dirty="0">
                <a:solidFill>
                  <a:srgbClr val="243F60"/>
                </a:solidFill>
                <a:effectLst/>
                <a:latin typeface="Calibri Light" panose="020F0302020204030204" pitchFamily="34" charset="0"/>
                <a:ea typeface="Calibri Light" panose="020F0302020204030204" pitchFamily="34" charset="0"/>
                <a:cs typeface="Times New Roman" panose="02020603050405020304" pitchFamily="18" charset="0"/>
                <a:hlinkClick r:id="rId4"/>
              </a:rPr>
              <a:t>https://youtu.be/NjXKKMWtcpw</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pPr>
              <a:lnSpc>
                <a:spcPct val="107000"/>
              </a:lnSpc>
              <a:spcBef>
                <a:spcPts val="200"/>
              </a:spcBef>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Encourage children to say the repeated lines at the same time as the reader.</a:t>
            </a:r>
            <a:endParaRPr lang="en-AU" sz="1200" b="1" dirty="0">
              <a:solidFill>
                <a:srgbClr val="243F60"/>
              </a:solidFill>
              <a:effectLst/>
              <a:latin typeface="Cambria" panose="02040503050406030204" pitchFamily="18" charset="0"/>
              <a:ea typeface="Times New Roman" panose="02020603050405020304" pitchFamily="18" charset="0"/>
              <a:cs typeface="Times New Roman" panose="02020603050405020304" pitchFamily="18" charset="0"/>
            </a:endParaRPr>
          </a:p>
          <a:p>
            <a:r>
              <a:rPr lang="en-US" sz="1100" dirty="0">
                <a:solidFill>
                  <a:srgbClr val="000000"/>
                </a:solidFill>
                <a:effectLst/>
                <a:latin typeface="Calibri" panose="020F0502020204030204" pitchFamily="34" charset="0"/>
                <a:ea typeface="Calibri" panose="020F0502020204030204" pitchFamily="34" charset="0"/>
              </a:rPr>
              <a:t> </a:t>
            </a:r>
            <a:endParaRPr lang="en-AU" sz="1100" dirty="0">
              <a:effectLst/>
              <a:latin typeface="Calibri" panose="020F0502020204030204" pitchFamily="34" charset="0"/>
              <a:ea typeface="Calibri" panose="020F0502020204030204" pitchFamily="34" charset="0"/>
            </a:endParaRPr>
          </a:p>
          <a:p>
            <a:r>
              <a:rPr lang="en-US" sz="1100" b="1" dirty="0">
                <a:solidFill>
                  <a:srgbClr val="000000"/>
                </a:solidFill>
                <a:effectLst/>
                <a:latin typeface="Calibri" panose="020F0502020204030204" pitchFamily="34" charset="0"/>
                <a:ea typeface="Calibri" panose="020F0502020204030204" pitchFamily="34" charset="0"/>
              </a:rPr>
              <a:t>Reflect:</a:t>
            </a:r>
            <a:r>
              <a:rPr lang="en-US" sz="1100" dirty="0">
                <a:solidFill>
                  <a:srgbClr val="000000"/>
                </a:solidFill>
                <a:effectLst/>
                <a:latin typeface="Calibri" panose="020F0502020204030204" pitchFamily="34" charset="0"/>
                <a:ea typeface="Calibri" panose="020F0502020204030204" pitchFamily="34" charset="0"/>
              </a:rPr>
              <a:t> (a. = answers, but draw out discussion with the group)</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the story, who felt good about the clothes: Jessie or her family?</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was Jessie frustrated about?</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Getting clothes she didn’t want / other people making decisions for her.</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(sarcastically) But shouldn’t Jessie be happy to get anything? No? Why?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The clothes weren’t right for her/what she liked doing?</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Why weren’t the clothes right for Jessie?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They were assuming they knew what she wanted without asking her.</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should her family have done instead of buying her what they thought she needed?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They should have asked her what she liked or needed? </a:t>
            </a:r>
            <a:endParaRPr lang="en-AU" sz="11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you give a friend or family member a gift, it feels good, doesn’t it? But do you try to think about things you would like, or things they would like? </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Ask if they have given someone a perfect gift. What made it perfect for that person? How did it make you feel?</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that doesn’t work] Ask if they have ever received something they didn’t want. How did that make them feel?</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does it mean to be generous? What are some generous acts?</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AutoNum type="arabicPeriod"/>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Can generosity hurt you or the people you’re trying to help?</a:t>
            </a: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lphaLcPeriod"/>
            </a:pPr>
            <a:r>
              <a:rPr lang="en-US" sz="1100" dirty="0">
                <a:solidFill>
                  <a:srgbClr val="000000"/>
                </a:solidFill>
                <a:effectLst/>
                <a:latin typeface="Calibri" panose="020F0502020204030204" pitchFamily="34" charset="0"/>
                <a:ea typeface="Calibri" panose="020F0502020204030204" pitchFamily="34" charset="0"/>
              </a:rPr>
              <a:t>Maybe – if you are giving them things they don’t need or want.</a:t>
            </a:r>
            <a:endParaRPr lang="en-AU" sz="1100" dirty="0">
              <a:effectLst/>
              <a:latin typeface="Calibri" panose="020F0502020204030204" pitchFamily="34" charset="0"/>
              <a:ea typeface="Calibri" panose="020F0502020204030204" pitchFamily="34" charset="0"/>
            </a:endParaRPr>
          </a:p>
          <a:p>
            <a:pPr marL="1143000" lvl="2" indent="-228600">
              <a:lnSpc>
                <a:spcPct val="107000"/>
              </a:lnSpc>
              <a:spcAft>
                <a:spcPts val="800"/>
              </a:spcAft>
              <a:buFont typeface="+mj-lt"/>
              <a:buAutoNum type="romanLcPeriod"/>
            </a:pPr>
            <a:r>
              <a:rPr lang="en-US" sz="1100" dirty="0">
                <a:solidFill>
                  <a:srgbClr val="000000"/>
                </a:solidFill>
                <a:effectLst/>
                <a:latin typeface="Calibri" panose="020F0502020204030204" pitchFamily="34" charset="0"/>
                <a:ea typeface="Calibri" panose="020F0502020204030204" pitchFamily="34" charset="0"/>
              </a:rPr>
              <a:t>What if you send your old clothes to another county but they aren’t right for the climate there?</a:t>
            </a:r>
            <a:endParaRPr lang="en-AU" sz="1100" dirty="0">
              <a:effectLst/>
              <a:latin typeface="Calibri" panose="020F0502020204030204" pitchFamily="34" charset="0"/>
              <a:ea typeface="Calibri" panose="020F0502020204030204" pitchFamily="34" charset="0"/>
            </a:endParaRPr>
          </a:p>
          <a:p>
            <a:pPr marL="1143000" lvl="2" indent="-228600">
              <a:lnSpc>
                <a:spcPct val="107000"/>
              </a:lnSpc>
              <a:spcAft>
                <a:spcPts val="800"/>
              </a:spcAft>
              <a:buFont typeface="+mj-lt"/>
              <a:buAutoNum type="romanLcPeriod"/>
            </a:pPr>
            <a:r>
              <a:rPr lang="en-US" sz="1100" dirty="0">
                <a:solidFill>
                  <a:srgbClr val="000000"/>
                </a:solidFill>
                <a:effectLst/>
                <a:latin typeface="Calibri" panose="020F0502020204030204" pitchFamily="34" charset="0"/>
                <a:ea typeface="Calibri" panose="020F0502020204030204" pitchFamily="34" charset="0"/>
              </a:rPr>
              <a:t>What if you send old books to another country but they aren’t in a language anyone speaks?</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b="1" dirty="0">
                <a:solidFill>
                  <a:srgbClr val="000000"/>
                </a:solidFill>
                <a:effectLst/>
                <a:latin typeface="Calibri" panose="020F0502020204030204" pitchFamily="34" charset="0"/>
                <a:ea typeface="Calibri" panose="020F0502020204030204" pitchFamily="34" charset="0"/>
              </a:rPr>
              <a:t>READ:</a:t>
            </a:r>
            <a:r>
              <a:rPr lang="en-US" sz="1100" dirty="0">
                <a:solidFill>
                  <a:srgbClr val="000000"/>
                </a:solidFill>
                <a:effectLst/>
                <a:latin typeface="Calibri" panose="020F0502020204030204" pitchFamily="34" charset="0"/>
                <a:ea typeface="Calibri" panose="020F0502020204030204" pitchFamily="34" charset="0"/>
              </a:rPr>
              <a:t> At UnitingWorld we work with people and churches in other countries to help them in lots of ways. Sometimes they need help accessing clean water or toilets, sometimes they need help to clean up after a cyclone, sometimes they need help running a school for children who otherwise wouldn’t be able to go to school. </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dirty="0">
                <a:solidFill>
                  <a:srgbClr val="000000"/>
                </a:solidFill>
                <a:effectLst/>
                <a:latin typeface="Calibri" panose="020F0502020204030204" pitchFamily="34" charset="0"/>
                <a:ea typeface="Calibri" panose="020F0502020204030204" pitchFamily="34" charset="0"/>
              </a:rPr>
              <a:t>Q. What do you think UnitingWorld should do if one of our overseas church partners needs our help?</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dirty="0">
                <a:solidFill>
                  <a:srgbClr val="000000"/>
                </a:solidFill>
                <a:effectLst/>
                <a:latin typeface="Calibri" panose="020F0502020204030204" pitchFamily="34" charset="0"/>
                <a:ea typeface="Calibri" panose="020F0502020204030204" pitchFamily="34" charset="0"/>
              </a:rPr>
              <a:t>a. Ask what kind of help they might need from us.</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b="1" dirty="0">
                <a:solidFill>
                  <a:srgbClr val="000000"/>
                </a:solidFill>
                <a:effectLst/>
                <a:latin typeface="Calibri" panose="020F0502020204030204" pitchFamily="34" charset="0"/>
                <a:ea typeface="Calibri" panose="020F0502020204030204" pitchFamily="34" charset="0"/>
              </a:rPr>
              <a:t>READ:</a:t>
            </a:r>
            <a:r>
              <a:rPr lang="en-US" sz="1100" dirty="0">
                <a:solidFill>
                  <a:srgbClr val="000000"/>
                </a:solidFill>
                <a:effectLst/>
                <a:latin typeface="Calibri" panose="020F0502020204030204" pitchFamily="34" charset="0"/>
                <a:ea typeface="Calibri" panose="020F0502020204030204" pitchFamily="34" charset="0"/>
              </a:rPr>
              <a:t> The best way for UnitingWorld to work with overseas churches is not to assume we know what they need. We aren’t better than them, just because we may have more money or opportunities. We have a lot to learn from them too. They are brave, creative, resilient, and strong in faith.</a:t>
            </a:r>
            <a:endParaRPr lang="en-AU" sz="1100" dirty="0">
              <a:effectLst/>
              <a:latin typeface="Calibri" panose="020F0502020204030204" pitchFamily="34" charset="0"/>
              <a:ea typeface="Calibri" panose="020F0502020204030204" pitchFamily="34" charset="0"/>
            </a:endParaRPr>
          </a:p>
          <a:p>
            <a:pPr>
              <a:lnSpc>
                <a:spcPct val="107000"/>
              </a:lnSpc>
              <a:spcAft>
                <a:spcPts val="800"/>
              </a:spcAft>
            </a:pPr>
            <a:r>
              <a:rPr lang="en-US" sz="1100" dirty="0">
                <a:solidFill>
                  <a:srgbClr val="000000"/>
                </a:solidFill>
                <a:effectLst/>
                <a:latin typeface="Calibri" panose="020F0502020204030204" pitchFamily="34" charset="0"/>
                <a:ea typeface="Calibri" panose="020F0502020204030204" pitchFamily="34" charset="0"/>
              </a:rPr>
              <a:t>Just like Jessie, our partners know what they need or how to fix a problem and they just need our friendship and fundraising to make those things happen! Our partners are the local church, helping their communities unlock their God-given potential to set themselves free from poverty and injustice. They know their communities so can see simple, inexpensive solutions that we can’t.</a:t>
            </a:r>
            <a:endParaRPr lang="en-AU" sz="11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7</a:t>
            </a:fld>
            <a:endParaRPr lang="en-AU"/>
          </a:p>
        </p:txBody>
      </p:sp>
    </p:spTree>
    <p:extLst>
      <p:ext uri="{BB962C8B-B14F-4D97-AF65-F5344CB8AC3E}">
        <p14:creationId xmlns:p14="http://schemas.microsoft.com/office/powerpoint/2010/main" val="1734553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a:spcBef>
                <a:spcPts val="500"/>
              </a:spcBef>
              <a:spcAft>
                <a:spcPts val="0"/>
              </a:spcAft>
            </a:pPr>
            <a:r>
              <a:rPr lang="en-US" sz="1800" b="1" dirty="0">
                <a:effectLst/>
                <a:latin typeface="Calibri" panose="020F0502020204030204" pitchFamily="34" charset="0"/>
                <a:ea typeface="Calibri" panose="020F0502020204030204" pitchFamily="34" charset="0"/>
              </a:rPr>
              <a:t>Option</a:t>
            </a:r>
            <a:r>
              <a:rPr lang="en-US" sz="1800" b="1" spc="-30" dirty="0">
                <a:effectLst/>
                <a:latin typeface="Calibri" panose="020F0502020204030204" pitchFamily="34" charset="0"/>
                <a:ea typeface="Calibri" panose="020F0502020204030204" pitchFamily="34" charset="0"/>
              </a:rPr>
              <a:t> </a:t>
            </a:r>
            <a:r>
              <a:rPr lang="en-US" sz="1800" b="1" dirty="0">
                <a:effectLst/>
                <a:latin typeface="Calibri" panose="020F0502020204030204" pitchFamily="34" charset="0"/>
                <a:ea typeface="Calibri" panose="020F0502020204030204" pitchFamily="34" charset="0"/>
              </a:rPr>
              <a:t>1:</a:t>
            </a:r>
            <a:r>
              <a:rPr lang="en-US" sz="1800" b="1"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If</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using</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a:t>
            </a:r>
            <a:r>
              <a:rPr lang="en-US" sz="1800" spc="-25" dirty="0">
                <a:effectLst/>
                <a:latin typeface="Calibri" panose="020F0502020204030204" pitchFamily="34" charset="0"/>
                <a:ea typeface="Calibri" panose="020F0502020204030204" pitchFamily="34" charset="0"/>
              </a:rPr>
              <a:t> recorded sermon by </a:t>
            </a:r>
            <a:r>
              <a:rPr lang="en-US" sz="1800" dirty="0">
                <a:effectLst/>
                <a:latin typeface="Calibri" panose="020F0502020204030204" pitchFamily="34" charset="0"/>
                <a:ea typeface="Calibri" panose="020F0502020204030204" pitchFamily="34" charset="0"/>
              </a:rPr>
              <a:t>Rev James Bhagwan sermon: </a:t>
            </a:r>
            <a:r>
              <a:rPr lang="en-US" sz="1800" b="1" dirty="0">
                <a:effectLst/>
                <a:latin typeface="Calibri" panose="020F0502020204030204" pitchFamily="34" charset="0"/>
                <a:ea typeface="Calibri" panose="020F0502020204030204" pitchFamily="34" charset="0"/>
              </a:rPr>
              <a:t>1 Corinthians 12:12-27</a:t>
            </a:r>
            <a:endParaRPr lang="en-AU" sz="1800" dirty="0">
              <a:effectLst/>
              <a:latin typeface="Calibri" panose="020F0502020204030204" pitchFamily="34" charset="0"/>
              <a:ea typeface="Calibri" panose="020F0502020204030204" pitchFamily="34" charset="0"/>
            </a:endParaRPr>
          </a:p>
          <a:p>
            <a:pPr marL="139065">
              <a:spcBef>
                <a:spcPts val="505"/>
              </a:spcBef>
              <a:spcAft>
                <a:spcPts val="0"/>
              </a:spcAft>
            </a:pPr>
            <a:r>
              <a:rPr lang="en-US" sz="1800" b="1" dirty="0">
                <a:effectLst/>
                <a:latin typeface="Calibri" panose="020F0502020204030204" pitchFamily="34" charset="0"/>
                <a:ea typeface="Calibri" panose="020F0502020204030204" pitchFamily="34" charset="0"/>
              </a:rPr>
              <a:t>Option</a:t>
            </a:r>
            <a:r>
              <a:rPr lang="en-US" sz="1800" b="1" spc="-30" dirty="0">
                <a:effectLst/>
                <a:latin typeface="Calibri" panose="020F0502020204030204" pitchFamily="34" charset="0"/>
                <a:ea typeface="Calibri" panose="020F0502020204030204" pitchFamily="34" charset="0"/>
              </a:rPr>
              <a:t> </a:t>
            </a:r>
            <a:r>
              <a:rPr lang="en-US" sz="1800" b="1" dirty="0">
                <a:effectLst/>
                <a:latin typeface="Calibri" panose="020F0502020204030204" pitchFamily="34" charset="0"/>
                <a:ea typeface="Calibri" panose="020F0502020204030204" pitchFamily="34" charset="0"/>
              </a:rPr>
              <a:t>2:</a:t>
            </a:r>
            <a:r>
              <a:rPr lang="en-US" sz="1800" b="1"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If</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someone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else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is</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preaching,</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then</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use</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their</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choice</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of</a:t>
            </a:r>
            <a:r>
              <a:rPr lang="en-US" sz="1800" spc="-20" dirty="0">
                <a:effectLst/>
                <a:latin typeface="Calibri" panose="020F0502020204030204" pitchFamily="34" charset="0"/>
                <a:ea typeface="Calibri" panose="020F0502020204030204" pitchFamily="34" charset="0"/>
              </a:rPr>
              <a:t> </a:t>
            </a:r>
            <a:r>
              <a:rPr lang="en-US" sz="1800" spc="-10" dirty="0">
                <a:effectLst/>
                <a:latin typeface="Calibri" panose="020F0502020204030204" pitchFamily="34" charset="0"/>
                <a:ea typeface="Calibri" panose="020F0502020204030204" pitchFamily="34" charset="0"/>
              </a:rPr>
              <a:t>reading.</a:t>
            </a:r>
            <a:endParaRPr lang="en-AU" sz="1800" dirty="0">
              <a:effectLst/>
              <a:latin typeface="Calibri" panose="020F050202020403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10</a:t>
            </a:fld>
            <a:endParaRPr lang="en-AU"/>
          </a:p>
        </p:txBody>
      </p:sp>
    </p:spTree>
    <p:extLst>
      <p:ext uri="{BB962C8B-B14F-4D97-AF65-F5344CB8AC3E}">
        <p14:creationId xmlns:p14="http://schemas.microsoft.com/office/powerpoint/2010/main" val="222990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11</a:t>
            </a:fld>
            <a:endParaRPr lang="en-AU"/>
          </a:p>
        </p:txBody>
      </p:sp>
    </p:spTree>
    <p:extLst>
      <p:ext uri="{BB962C8B-B14F-4D97-AF65-F5344CB8AC3E}">
        <p14:creationId xmlns:p14="http://schemas.microsoft.com/office/powerpoint/2010/main" val="339322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LEADER: </a:t>
            </a:r>
          </a:p>
          <a:p>
            <a:r>
              <a:rPr lang="en-US" dirty="0"/>
              <a:t>God of infinite compassion, from age to age we tell the stories of Jesus’ time on earth comforting the suffering, healing the sick, speaking out against injustice, challenging the powerful, and bringing hope to all humanity. </a:t>
            </a:r>
          </a:p>
          <a:p>
            <a:r>
              <a:rPr lang="en-US" dirty="0"/>
              <a:t>Though those feet no longer walk the earth, and those hands no longer rest on the afflicted, we know you still hear the calling of your people, and we bring our prayers for the world in this time. </a:t>
            </a:r>
            <a:endParaRPr lang="en-AU" dirty="0"/>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16</a:t>
            </a:fld>
            <a:endParaRPr lang="en-AU"/>
          </a:p>
        </p:txBody>
      </p:sp>
    </p:spTree>
    <p:extLst>
      <p:ext uri="{BB962C8B-B14F-4D97-AF65-F5344CB8AC3E}">
        <p14:creationId xmlns:p14="http://schemas.microsoft.com/office/powerpoint/2010/main" val="4225759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SPEAKER 1:  </a:t>
            </a:r>
          </a:p>
          <a:p>
            <a:r>
              <a:rPr lang="en-US" sz="1200" dirty="0"/>
              <a:t>We pray for all people struggling for the essentials of life – for food, clothing and shelter, but also for healthcare and education – we pray that every bowl and every belly might be filled, and that every child might have the hope that comes from learning and dreaming. </a:t>
            </a:r>
          </a:p>
          <a:p>
            <a:r>
              <a:rPr lang="en-US" sz="1200" dirty="0"/>
              <a:t>We pray for everyone who is oppressed or exploited in this time, and for victims of violence and trauma, that their wounds might be healed with peace, grace and justice. </a:t>
            </a:r>
          </a:p>
          <a:p>
            <a:r>
              <a:rPr lang="en-US" sz="1200" i="1" dirty="0"/>
              <a:t>SPEAKER 2: </a:t>
            </a:r>
          </a:p>
          <a:p>
            <a:r>
              <a:rPr lang="en-US" sz="1200" dirty="0"/>
              <a:t>We pray for our partners addressing extreme poverty in places like India, Sri Lanka, Indonesia and Timor-Leste. Give them hope and courage as they help the most </a:t>
            </a:r>
            <a:r>
              <a:rPr lang="en-US" sz="1200" dirty="0" err="1"/>
              <a:t>marginalised</a:t>
            </a:r>
            <a:r>
              <a:rPr lang="en-US" sz="1200" dirty="0"/>
              <a:t> people to overcome poverty and injustice. </a:t>
            </a:r>
            <a:endParaRPr lang="en-AU" sz="1200" dirty="0"/>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17</a:t>
            </a:fld>
            <a:endParaRPr lang="en-AU"/>
          </a:p>
        </p:txBody>
      </p:sp>
    </p:spTree>
    <p:extLst>
      <p:ext uri="{BB962C8B-B14F-4D97-AF65-F5344CB8AC3E}">
        <p14:creationId xmlns:p14="http://schemas.microsoft.com/office/powerpoint/2010/main" val="1292674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SPEAKER 3: </a:t>
            </a:r>
          </a:p>
          <a:p>
            <a:r>
              <a:rPr lang="en-US" sz="1200" dirty="0"/>
              <a:t>We pray for our partners across the Pacific who are fighting the impacts of disasters and the changing climate, at the same time as preparing their communities and building resilience to future disasters.  </a:t>
            </a:r>
          </a:p>
          <a:p>
            <a:r>
              <a:rPr lang="en-US" sz="1200" dirty="0"/>
              <a:t>May we learn from their example and play our part to address the threat of climate change. </a:t>
            </a:r>
            <a:endParaRPr lang="en-AU" sz="1200" dirty="0"/>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18</a:t>
            </a:fld>
            <a:endParaRPr lang="en-AU"/>
          </a:p>
        </p:txBody>
      </p:sp>
    </p:spTree>
    <p:extLst>
      <p:ext uri="{BB962C8B-B14F-4D97-AF65-F5344CB8AC3E}">
        <p14:creationId xmlns:p14="http://schemas.microsoft.com/office/powerpoint/2010/main" val="2296132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SPEAKER 4: </a:t>
            </a:r>
          </a:p>
          <a:p>
            <a:r>
              <a:rPr lang="en-US" sz="1200" dirty="0"/>
              <a:t>We pray for our partners training and equipping the next generation of Christian leaders in places like Zimbabwe, South Sudan, Papua New Guinea and Fiji. Fill them with passion and creativity to be your hands and feet and spread hope in their communities.  </a:t>
            </a:r>
          </a:p>
          <a:p>
            <a:r>
              <a:rPr lang="en-US" sz="1200" i="1" dirty="0"/>
              <a:t>SPEAKER 5: </a:t>
            </a:r>
          </a:p>
          <a:p>
            <a:r>
              <a:rPr lang="en-US" sz="1200" dirty="0"/>
              <a:t>We pray for our partners raising up women in the church and community and leading a discussion on the biblical basis for gender equality and anti-violence. In the Pacific, where rates of men’s violence against women are among the highest in the world, we pray that our partners’ messages continue to cut through and change hearts. </a:t>
            </a:r>
            <a:endParaRPr lang="en-AU" sz="1200" dirty="0"/>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19</a:t>
            </a:fld>
            <a:endParaRPr lang="en-AU"/>
          </a:p>
        </p:txBody>
      </p:sp>
    </p:spTree>
    <p:extLst>
      <p:ext uri="{BB962C8B-B14F-4D97-AF65-F5344CB8AC3E}">
        <p14:creationId xmlns:p14="http://schemas.microsoft.com/office/powerpoint/2010/main" val="2950312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LEADER: </a:t>
            </a:r>
          </a:p>
          <a:p>
            <a:r>
              <a:rPr lang="en-US" sz="1200" dirty="0"/>
              <a:t>Lord God, we pray for UnitingWorld staff and partners, and the life-changing work that you are doing through our Christian family cross the globe.  </a:t>
            </a:r>
          </a:p>
          <a:p>
            <a:r>
              <a:rPr lang="en-US" sz="1200" dirty="0"/>
              <a:t>We pray for the courage to remain engaged with the messy, broken, beautiful world around us and that we would each find ways to play our part as the body of Christ – whether down the street or the other side of the world.  </a:t>
            </a:r>
          </a:p>
          <a:p>
            <a:r>
              <a:rPr lang="en-US" sz="1200" b="1" i="1" dirty="0">
                <a:solidFill>
                  <a:schemeClr val="accent4"/>
                </a:solidFill>
              </a:rPr>
              <a:t>Amen</a:t>
            </a:r>
            <a:endParaRPr lang="en-AU" sz="1200" b="1" dirty="0">
              <a:solidFill>
                <a:schemeClr val="accent4"/>
              </a:solidFill>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20</a:t>
            </a:fld>
            <a:endParaRPr lang="en-AU"/>
          </a:p>
        </p:txBody>
      </p:sp>
    </p:spTree>
    <p:extLst>
      <p:ext uri="{BB962C8B-B14F-4D97-AF65-F5344CB8AC3E}">
        <p14:creationId xmlns:p14="http://schemas.microsoft.com/office/powerpoint/2010/main" val="1930317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LEADER:</a:t>
            </a:r>
          </a:p>
          <a:p>
            <a:r>
              <a:rPr lang="en-US" dirty="0"/>
              <a:t>Loving God, we join today in celebration of your work in your world. We give you thanks for all the people reaching out in love and compassion in your name, and for the countless more acts of grace and works of your Spirit that go unnoticed. </a:t>
            </a:r>
          </a:p>
          <a:p>
            <a:r>
              <a:rPr lang="en-US" dirty="0"/>
              <a:t>We give you thanks, too, for calling us to be part of this story, participants by word and deed in the work of making your Kingdom known to all. </a:t>
            </a:r>
          </a:p>
          <a:p>
            <a:r>
              <a:rPr lang="en-US" dirty="0"/>
              <a:t>We give thanks for all those who have gone before us and championed this work, and those who stitched our call to support the global church into the Uniting Church's founding documents. </a:t>
            </a:r>
          </a:p>
          <a:p>
            <a:r>
              <a:rPr lang="en-US" dirty="0"/>
              <a:t>And as part of our response to that call, we bring these gifts, and with them, we recommit ourselves into your service. </a:t>
            </a:r>
          </a:p>
          <a:p>
            <a:r>
              <a:rPr lang="en-US" dirty="0"/>
              <a:t>Use our money and ourselves, here in our local community, and throughout your world. </a:t>
            </a:r>
          </a:p>
          <a:p>
            <a:r>
              <a:rPr lang="en-US" dirty="0"/>
              <a:t>For we ask in the name of our risen Lord, Jesus Christ.</a:t>
            </a:r>
          </a:p>
          <a:p>
            <a:r>
              <a:rPr lang="en-US" b="1" i="1" dirty="0">
                <a:solidFill>
                  <a:schemeClr val="accent4"/>
                </a:solidFill>
              </a:rPr>
              <a:t>Amen </a:t>
            </a:r>
            <a:endParaRPr lang="en-AU" b="1" i="1" dirty="0">
              <a:solidFill>
                <a:schemeClr val="accent4"/>
              </a:solidFill>
            </a:endParaRPr>
          </a:p>
          <a:p>
            <a:endParaRPr lang="en-AU" dirty="0"/>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22</a:t>
            </a:fld>
            <a:endParaRPr lang="en-AU"/>
          </a:p>
        </p:txBody>
      </p:sp>
    </p:spTree>
    <p:extLst>
      <p:ext uri="{BB962C8B-B14F-4D97-AF65-F5344CB8AC3E}">
        <p14:creationId xmlns:p14="http://schemas.microsoft.com/office/powerpoint/2010/main" val="4197742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FFFFFF"/>
                </a:solidFill>
                <a:effectLst/>
              </a:rPr>
              <a:t>May God bless us with a spirit of solidarity to fight together against poverty, injustice, social inequality and environmental damage. </a:t>
            </a:r>
          </a:p>
          <a:p>
            <a:pPr algn="l" rtl="0" fontAlgn="base"/>
            <a:r>
              <a:rPr lang="en-US" b="0" i="0" u="none" strike="noStrike" dirty="0">
                <a:solidFill>
                  <a:srgbClr val="FFFFFF"/>
                </a:solidFill>
                <a:effectLst/>
              </a:rPr>
              <a:t>May God bless us with the spirit of courage to improve, renew and transform the social order that has lost its conscience because of greed and selfishness. </a:t>
            </a:r>
            <a:endParaRPr lang="en-AU" dirty="0"/>
          </a:p>
          <a:p>
            <a:pPr marL="0" indent="0" algn="l" rtl="0" fontAlgn="base">
              <a:buNone/>
            </a:pPr>
            <a:r>
              <a:rPr lang="en-US" sz="1200" b="0" i="0" u="none" strike="noStrike" dirty="0">
                <a:solidFill>
                  <a:srgbClr val="FFFFFF"/>
                </a:solidFill>
                <a:effectLst/>
              </a:rPr>
              <a:t>May God bless us with a spirit of gentleness to hear and understand the voices of those who are oppressed, left behind and pushed aside by the bustle of worldly pride. </a:t>
            </a:r>
          </a:p>
          <a:p>
            <a:pPr marL="0" indent="0" algn="l" rtl="0" fontAlgn="base">
              <a:buNone/>
            </a:pPr>
            <a:r>
              <a:rPr lang="en-US" sz="1200" b="0" i="0" u="none" strike="noStrike" dirty="0">
                <a:solidFill>
                  <a:srgbClr val="FFFFFF"/>
                </a:solidFill>
                <a:effectLst/>
              </a:rPr>
              <a:t>May God bless us with a spirit of peace amidst the difficulties and challenges of the world so that we can continue to be God’s witnesses who radiate love, generosity, forgiveness and hope. </a:t>
            </a:r>
          </a:p>
          <a:p>
            <a:pPr marL="0" indent="0" algn="l" rtl="0" fontAlgn="base">
              <a:buNone/>
            </a:pPr>
            <a:r>
              <a:rPr lang="en-US" sz="1200" b="0" i="0" u="none" strike="noStrike" dirty="0">
                <a:solidFill>
                  <a:srgbClr val="FFFFFF"/>
                </a:solidFill>
                <a:effectLst/>
              </a:rPr>
              <a:t>In the name of Christ. </a:t>
            </a:r>
          </a:p>
          <a:p>
            <a:pPr marL="0" indent="0" algn="l" rtl="0" fontAlgn="base">
              <a:buNone/>
            </a:pPr>
            <a:r>
              <a:rPr lang="en-US" sz="1200" b="1" i="1" dirty="0">
                <a:solidFill>
                  <a:schemeClr val="accent4"/>
                </a:solidFill>
              </a:rPr>
              <a:t>Amen</a:t>
            </a:r>
            <a:endParaRPr lang="en-AU" sz="1200" b="1" i="1" dirty="0">
              <a:solidFill>
                <a:schemeClr val="accent4"/>
              </a:solidFill>
            </a:endParaRPr>
          </a:p>
          <a:p>
            <a:endParaRPr lang="en-AU" dirty="0"/>
          </a:p>
        </p:txBody>
      </p:sp>
      <p:sp>
        <p:nvSpPr>
          <p:cNvPr id="4" name="Slide Number Placeholder 3"/>
          <p:cNvSpPr>
            <a:spLocks noGrp="1"/>
          </p:cNvSpPr>
          <p:nvPr>
            <p:ph type="sldNum" sz="quarter" idx="5"/>
          </p:nvPr>
        </p:nvSpPr>
        <p:spPr/>
        <p:txBody>
          <a:bodyPr/>
          <a:lstStyle/>
          <a:p>
            <a:fld id="{63ABB071-9BF9-42BA-965C-FE219B8C5677}" type="slidenum">
              <a:rPr lang="en-AU" smtClean="0"/>
              <a:t>23</a:t>
            </a:fld>
            <a:endParaRPr lang="en-AU"/>
          </a:p>
        </p:txBody>
      </p:sp>
    </p:spTree>
    <p:extLst>
      <p:ext uri="{BB962C8B-B14F-4D97-AF65-F5344CB8AC3E}">
        <p14:creationId xmlns:p14="http://schemas.microsoft.com/office/powerpoint/2010/main" val="311706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13955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Pic 2/3">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457200"/>
            <a:ext cx="4629150" cy="540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8797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Pic 1/3">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5485208" cy="857250"/>
          </a:xfrm>
        </p:spPr>
        <p:txBody>
          <a:bodyPr anchor="t"/>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6115049" y="457200"/>
            <a:ext cx="2401491" cy="540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0" y="1332572"/>
            <a:ext cx="5485207" cy="4536416"/>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6666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n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FD3878-CAB7-939F-285F-3F33E80EE68C}"/>
              </a:ext>
            </a:extLst>
          </p:cNvPr>
          <p:cNvSpPr/>
          <p:nvPr userDrawn="1"/>
        </p:nvSpPr>
        <p:spPr>
          <a:xfrm>
            <a:off x="0" y="0"/>
            <a:ext cx="918464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EAE499C0-3CC6-2696-DB34-F23E20B8261A}"/>
              </a:ext>
            </a:extLst>
          </p:cNvPr>
          <p:cNvSpPr>
            <a:spLocks noGrp="1"/>
          </p:cNvSpPr>
          <p:nvPr>
            <p:ph type="title"/>
          </p:nvPr>
        </p:nvSpPr>
        <p:spPr>
          <a:xfrm>
            <a:off x="1392383" y="485919"/>
            <a:ext cx="7124157" cy="857250"/>
          </a:xfrm>
        </p:spPr>
        <p:txBody>
          <a:bodyPr/>
          <a:lstStyle/>
          <a:p>
            <a:r>
              <a:rPr lang="en-AU" dirty="0"/>
              <a:t>Song</a:t>
            </a:r>
          </a:p>
        </p:txBody>
      </p:sp>
      <p:pic>
        <p:nvPicPr>
          <p:cNvPr id="10" name="Picture 9">
            <a:extLst>
              <a:ext uri="{FF2B5EF4-FFF2-40B4-BE49-F238E27FC236}">
                <a16:creationId xmlns:a16="http://schemas.microsoft.com/office/drawing/2014/main" id="{E509AFBF-2236-B98F-BDF9-D59E620D48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538519" y="1507327"/>
            <a:ext cx="6890647" cy="3875989"/>
          </a:xfrm>
          <a:prstGeom prst="rect">
            <a:avLst/>
          </a:prstGeom>
        </p:spPr>
      </p:pic>
      <p:sp>
        <p:nvSpPr>
          <p:cNvPr id="9" name="Text Placeholder 3">
            <a:extLst>
              <a:ext uri="{FF2B5EF4-FFF2-40B4-BE49-F238E27FC236}">
                <a16:creationId xmlns:a16="http://schemas.microsoft.com/office/drawing/2014/main" id="{6DC56433-17AC-D9F5-3142-E114A28E0FD0}"/>
              </a:ext>
            </a:extLst>
          </p:cNvPr>
          <p:cNvSpPr>
            <a:spLocks noGrp="1"/>
          </p:cNvSpPr>
          <p:nvPr>
            <p:ph type="body" sz="half" idx="2"/>
          </p:nvPr>
        </p:nvSpPr>
        <p:spPr>
          <a:xfrm>
            <a:off x="1392383" y="1361291"/>
            <a:ext cx="7124156" cy="4536416"/>
          </a:xfrm>
        </p:spPr>
        <p:txBody>
          <a:bodyPr>
            <a:normAutofit/>
          </a:bodyPr>
          <a:lstStyle>
            <a:lvl1pPr>
              <a:defRPr sz="2400"/>
            </a:lvl1p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354090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7496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4252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6323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0460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1938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45163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90596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8210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4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1E53DD6C-9D24-4B0C-D3A7-9F6AD68F4960}"/>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24652" r="-541"/>
          <a:stretch/>
        </p:blipFill>
        <p:spPr>
          <a:xfrm>
            <a:off x="0" y="1"/>
            <a:ext cx="9252284"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628650" y="6374473"/>
            <a:ext cx="20574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11646075"/>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84" r:id="rId3"/>
    <p:sldLayoutId id="2147483685" r:id="rId4"/>
    <p:sldLayoutId id="2147483674" r:id="rId5"/>
    <p:sldLayoutId id="2147483675" r:id="rId6"/>
    <p:sldLayoutId id="2147483676" r:id="rId7"/>
    <p:sldLayoutId id="2147483677" r:id="rId8"/>
    <p:sldLayoutId id="2147483678" r:id="rId9"/>
    <p:sldLayoutId id="2147483679" r:id="rId10"/>
    <p:sldLayoutId id="2147483680"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9521"/>
          <a:stretch/>
        </p:blipFill>
        <p:spPr>
          <a:xfrm>
            <a:off x="0" y="0"/>
            <a:ext cx="9229060" cy="6874745"/>
          </a:xfrm>
          <a:prstGeom prst="rect">
            <a:avLst/>
          </a:prstGeom>
        </p:spPr>
      </p:pic>
      <p:sp>
        <p:nvSpPr>
          <p:cNvPr id="3" name="Subtitle 2"/>
          <p:cNvSpPr>
            <a:spLocks noGrp="1"/>
          </p:cNvSpPr>
          <p:nvPr>
            <p:ph type="subTitle" idx="1"/>
          </p:nvPr>
        </p:nvSpPr>
        <p:spPr>
          <a:xfrm>
            <a:off x="0" y="3943584"/>
            <a:ext cx="4486940" cy="1177119"/>
          </a:xfrm>
        </p:spPr>
        <p:txBody>
          <a:bodyPr>
            <a:noAutofit/>
          </a:bodyPr>
          <a:lstStyle/>
          <a:p>
            <a:r>
              <a:rPr lang="en-US" sz="2800" dirty="0"/>
              <a:t>Your church name</a:t>
            </a:r>
          </a:p>
          <a:p>
            <a:r>
              <a:rPr lang="en-US" sz="2800" dirty="0"/>
              <a:t>Date</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20" y="259800"/>
            <a:ext cx="4316820" cy="252198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A38942-0849-B5A7-F81E-8C88DC1EC9F2}"/>
              </a:ext>
            </a:extLst>
          </p:cNvPr>
          <p:cNvPicPr>
            <a:picLocks noGrp="1" noChangeAspect="1" noChangeArrowheads="1"/>
          </p:cNvPicPr>
          <p:nvPr>
            <p:ph type="pic" idx="4294967295"/>
          </p:nvPr>
        </p:nvPicPr>
        <p:blipFill rotWithShape="1">
          <a:blip r:embed="rId3">
            <a:extLst>
              <a:ext uri="{28A0092B-C50C-407E-A947-70E740481C1C}">
                <a14:useLocalDpi xmlns:a14="http://schemas.microsoft.com/office/drawing/2010/main" val="0"/>
              </a:ext>
            </a:extLst>
          </a:blip>
          <a:srcRect l="2447" t="-67" r="20484" b="-69"/>
          <a:stretch/>
        </p:blipFill>
        <p:spPr bwMode="auto">
          <a:xfrm>
            <a:off x="5725390" y="-12032"/>
            <a:ext cx="3502831" cy="68627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BFD1E36-C735-E0B2-1B9E-1D4D8207C448}"/>
              </a:ext>
              <a:ext uri="{C183D7F6-B498-43B3-948B-1728B52AA6E4}">
                <adec:decorative xmlns:adec="http://schemas.microsoft.com/office/drawing/2017/decorative" val="1"/>
              </a:ext>
            </a:extLst>
          </p:cNvPr>
          <p:cNvSpPr/>
          <p:nvPr/>
        </p:nvSpPr>
        <p:spPr>
          <a:xfrm>
            <a:off x="4369924"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11FA24E7-1E59-FB81-A60F-9848B4E5D482}"/>
              </a:ext>
            </a:extLst>
          </p:cNvPr>
          <p:cNvSpPr>
            <a:spLocks noGrp="1"/>
          </p:cNvSpPr>
          <p:nvPr>
            <p:ph type="subTitle" idx="1"/>
          </p:nvPr>
        </p:nvSpPr>
        <p:spPr>
          <a:xfrm>
            <a:off x="1143000" y="3602038"/>
            <a:ext cx="5599113" cy="3248656"/>
          </a:xfrm>
        </p:spPr>
        <p:txBody>
          <a:bodyPr anchor="ctr">
            <a:normAutofit/>
          </a:bodyPr>
          <a:lstStyle/>
          <a:p>
            <a:pPr algn="l"/>
            <a:r>
              <a:rPr lang="en-AU" sz="3200" dirty="0"/>
              <a:t>From before recorded time…</a:t>
            </a:r>
          </a:p>
        </p:txBody>
      </p:sp>
      <p:sp>
        <p:nvSpPr>
          <p:cNvPr id="2" name="Title 1">
            <a:extLst>
              <a:ext uri="{FF2B5EF4-FFF2-40B4-BE49-F238E27FC236}">
                <a16:creationId xmlns:a16="http://schemas.microsoft.com/office/drawing/2014/main" id="{A7CEE229-37CF-51B1-66D4-CC5423763C47}"/>
              </a:ext>
            </a:extLst>
          </p:cNvPr>
          <p:cNvSpPr>
            <a:spLocks noGrp="1"/>
          </p:cNvSpPr>
          <p:nvPr>
            <p:ph type="ctrTitle"/>
          </p:nvPr>
        </p:nvSpPr>
        <p:spPr>
          <a:xfrm>
            <a:off x="685800" y="1122363"/>
            <a:ext cx="6056313" cy="2387600"/>
          </a:xfrm>
        </p:spPr>
        <p:txBody>
          <a:bodyPr/>
          <a:lstStyle/>
          <a:p>
            <a:r>
              <a:rPr lang="en-AU" dirty="0"/>
              <a:t>Acknowledging Country</a:t>
            </a:r>
          </a:p>
        </p:txBody>
      </p:sp>
      <p:pic>
        <p:nvPicPr>
          <p:cNvPr id="7" name="Picture 6">
            <a:extLst>
              <a:ext uri="{FF2B5EF4-FFF2-40B4-BE49-F238E27FC236}">
                <a16:creationId xmlns:a16="http://schemas.microsoft.com/office/drawing/2014/main" id="{94F15CA5-D225-8E98-20B5-25E9F9381A1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5306" t="74897" b="-1"/>
          <a:stretch/>
        </p:blipFill>
        <p:spPr>
          <a:xfrm>
            <a:off x="-1" y="5113421"/>
            <a:ext cx="9228221" cy="1744579"/>
          </a:xfrm>
          <a:prstGeom prst="rect">
            <a:avLst/>
          </a:prstGeom>
        </p:spPr>
      </p:pic>
    </p:spTree>
    <p:extLst>
      <p:ext uri="{BB962C8B-B14F-4D97-AF65-F5344CB8AC3E}">
        <p14:creationId xmlns:p14="http://schemas.microsoft.com/office/powerpoint/2010/main" val="62911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158837"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1" y="989012"/>
            <a:ext cx="4821726" cy="5868988"/>
          </a:xfrm>
        </p:spPr>
        <p:txBody>
          <a:bodyPr anchor="ctr">
            <a:noAutofit/>
          </a:bodyPr>
          <a:lstStyle/>
          <a:p>
            <a:r>
              <a:rPr lang="en-US" sz="3200" dirty="0"/>
              <a:t>…</a:t>
            </a:r>
          </a:p>
          <a:p>
            <a:r>
              <a:rPr lang="en-US" sz="3200" dirty="0"/>
              <a:t>Across the globe </a:t>
            </a:r>
            <a:br>
              <a:rPr lang="en-US" sz="3200" dirty="0"/>
            </a:br>
            <a:r>
              <a:rPr lang="en-US" sz="3200" dirty="0"/>
              <a:t>we gather to worship. </a:t>
            </a:r>
            <a:br>
              <a:rPr lang="en-US" sz="3200" dirty="0"/>
            </a:br>
            <a:r>
              <a:rPr lang="en-US" sz="3200" dirty="0"/>
              <a:t>Our God is here!</a:t>
            </a:r>
          </a:p>
          <a:p>
            <a:r>
              <a:rPr lang="en-US" sz="3200" i="1" dirty="0"/>
              <a:t>People: </a:t>
            </a:r>
            <a:br>
              <a:rPr lang="en-US" sz="3200" dirty="0"/>
            </a:br>
            <a:r>
              <a:rPr lang="en-US" sz="3200" b="1" i="1" dirty="0">
                <a:solidFill>
                  <a:schemeClr val="accent4"/>
                </a:solidFill>
              </a:rPr>
              <a:t>God’s Spirit dwells </a:t>
            </a:r>
            <a:br>
              <a:rPr lang="en-US" sz="3200" b="1" i="1" dirty="0">
                <a:solidFill>
                  <a:schemeClr val="accent4"/>
                </a:solidFill>
              </a:rPr>
            </a:br>
            <a:r>
              <a:rPr lang="en-US" sz="3200" b="1" i="1" dirty="0">
                <a:solidFill>
                  <a:schemeClr val="accent4"/>
                </a:solidFill>
              </a:rPr>
              <a:t>with us.</a:t>
            </a:r>
          </a:p>
          <a:p>
            <a:r>
              <a:rPr lang="en-US" sz="3200" i="1" dirty="0"/>
              <a:t>Leader: </a:t>
            </a:r>
            <a:br>
              <a:rPr lang="en-US" sz="3200" dirty="0"/>
            </a:br>
            <a:r>
              <a:rPr lang="en-US" sz="3200" dirty="0"/>
              <a:t>We are one in Christ.</a:t>
            </a:r>
          </a:p>
        </p:txBody>
      </p:sp>
      <p:sp>
        <p:nvSpPr>
          <p:cNvPr id="2" name="Title 1">
            <a:extLst>
              <a:ext uri="{FF2B5EF4-FFF2-40B4-BE49-F238E27FC236}">
                <a16:creationId xmlns:a16="http://schemas.microsoft.com/office/drawing/2014/main" id="{1D5AB163-37DE-A163-9310-1B6A5B130B63}"/>
              </a:ext>
            </a:extLst>
          </p:cNvPr>
          <p:cNvSpPr>
            <a:spLocks noGrp="1"/>
          </p:cNvSpPr>
          <p:nvPr>
            <p:ph type="title"/>
          </p:nvPr>
        </p:nvSpPr>
        <p:spPr>
          <a:xfrm>
            <a:off x="629840" y="457200"/>
            <a:ext cx="5028010" cy="933450"/>
          </a:xfrm>
        </p:spPr>
        <p:txBody>
          <a:bodyPr anchor="t">
            <a:noAutofit/>
          </a:bodyPr>
          <a:lstStyle/>
          <a:p>
            <a:r>
              <a:rPr lang="en-AU" sz="4800" dirty="0"/>
              <a:t>Call to worship</a:t>
            </a:r>
          </a:p>
        </p:txBody>
      </p:sp>
    </p:spTree>
    <p:extLst>
      <p:ext uri="{BB962C8B-B14F-4D97-AF65-F5344CB8AC3E}">
        <p14:creationId xmlns:p14="http://schemas.microsoft.com/office/powerpoint/2010/main" val="3888191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283069-B297-F70D-CF0F-A0DA905299D6}"/>
              </a:ext>
            </a:extLst>
          </p:cNvPr>
          <p:cNvSpPr>
            <a:spLocks noGrp="1"/>
          </p:cNvSpPr>
          <p:nvPr>
            <p:ph type="ctrTitle"/>
          </p:nvPr>
        </p:nvSpPr>
        <p:spPr/>
        <p:txBody>
          <a:bodyPr/>
          <a:lstStyle/>
          <a:p>
            <a:r>
              <a:rPr lang="en-AU" dirty="0"/>
              <a:t>Welcome to</a:t>
            </a:r>
            <a:br>
              <a:rPr lang="en-AU" dirty="0"/>
            </a:br>
            <a:r>
              <a:rPr lang="en-AU" dirty="0"/>
              <a:t>UnitingWorld Sunday</a:t>
            </a:r>
          </a:p>
        </p:txBody>
      </p:sp>
      <p:pic>
        <p:nvPicPr>
          <p:cNvPr id="10" name="Picture 9" descr="Logo&#10;&#10;Description automatically generated with medium confidence">
            <a:extLst>
              <a:ext uri="{FF2B5EF4-FFF2-40B4-BE49-F238E27FC236}">
                <a16:creationId xmlns:a16="http://schemas.microsoft.com/office/drawing/2014/main" id="{B95D2219-2F6B-6B7C-D36C-7956670F45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3668" y="3906020"/>
            <a:ext cx="6556664" cy="1624953"/>
          </a:xfrm>
          <a:prstGeom prst="rect">
            <a:avLst/>
          </a:prstGeom>
        </p:spPr>
      </p:pic>
    </p:spTree>
    <p:extLst>
      <p:ext uri="{BB962C8B-B14F-4D97-AF65-F5344CB8AC3E}">
        <p14:creationId xmlns:p14="http://schemas.microsoft.com/office/powerpoint/2010/main" val="1862770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a:extLst>
              <a:ext uri="{FF2B5EF4-FFF2-40B4-BE49-F238E27FC236}">
                <a16:creationId xmlns:a16="http://schemas.microsoft.com/office/drawing/2014/main" id="{AB53D738-022B-8BDF-AB1E-7428FCAE3C96}"/>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061" t="8995" r="49132" b="18693"/>
          <a:stretch/>
        </p:blipFill>
        <p:spPr bwMode="auto">
          <a:xfrm>
            <a:off x="0" y="3303900"/>
            <a:ext cx="4572000" cy="3733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A3FB3A-1981-7EA1-661A-F3DAB936BDB3}"/>
              </a:ext>
            </a:extLst>
          </p:cNvPr>
          <p:cNvSpPr txBox="1"/>
          <p:nvPr/>
        </p:nvSpPr>
        <p:spPr>
          <a:xfrm>
            <a:off x="-21592" y="3298376"/>
            <a:ext cx="2298258" cy="830997"/>
          </a:xfrm>
          <a:prstGeom prst="rect">
            <a:avLst/>
          </a:prstGeom>
          <a:noFill/>
        </p:spPr>
        <p:txBody>
          <a:bodyPr wrap="none" rtlCol="0">
            <a:spAutoFit/>
          </a:bodyPr>
          <a:lstStyle/>
          <a:p>
            <a:r>
              <a:rPr lang="en-AU" sz="2400" b="1" dirty="0">
                <a:latin typeface="Arial" panose="020B0604020202020204" pitchFamily="34" charset="0"/>
                <a:cs typeface="Arial" panose="020B0604020202020204" pitchFamily="34" charset="0"/>
              </a:rPr>
              <a:t>Congregation </a:t>
            </a:r>
          </a:p>
          <a:p>
            <a:r>
              <a:rPr lang="en-AU" sz="2400" b="1" dirty="0">
                <a:latin typeface="Arial" panose="020B0604020202020204" pitchFamily="34" charset="0"/>
                <a:cs typeface="Arial" panose="020B0604020202020204" pitchFamily="34" charset="0"/>
              </a:rPr>
              <a:t>in Timor-Leste</a:t>
            </a:r>
          </a:p>
        </p:txBody>
      </p:sp>
      <p:pic>
        <p:nvPicPr>
          <p:cNvPr id="4" name="Picture 3" descr="A group of people in a church&#10;&#10;Description automatically generated with medium confidence">
            <a:extLst>
              <a:ext uri="{FF2B5EF4-FFF2-40B4-BE49-F238E27FC236}">
                <a16:creationId xmlns:a16="http://schemas.microsoft.com/office/drawing/2014/main" id="{9EEF61DE-3DE0-4DB7-CFEB-415270D5C3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20" r="9992"/>
          <a:stretch/>
        </p:blipFill>
        <p:spPr>
          <a:xfrm>
            <a:off x="4572000" y="3303901"/>
            <a:ext cx="4625544" cy="3733799"/>
          </a:xfrm>
          <a:prstGeom prst="rect">
            <a:avLst/>
          </a:prstGeom>
        </p:spPr>
      </p:pic>
      <p:sp>
        <p:nvSpPr>
          <p:cNvPr id="5" name="TextBox 4">
            <a:extLst>
              <a:ext uri="{FF2B5EF4-FFF2-40B4-BE49-F238E27FC236}">
                <a16:creationId xmlns:a16="http://schemas.microsoft.com/office/drawing/2014/main" id="{8234A6FF-0A29-12F4-1AB6-D09BE658BFC4}"/>
              </a:ext>
            </a:extLst>
          </p:cNvPr>
          <p:cNvSpPr txBox="1"/>
          <p:nvPr/>
        </p:nvSpPr>
        <p:spPr>
          <a:xfrm>
            <a:off x="6209886" y="3307079"/>
            <a:ext cx="2990490" cy="830997"/>
          </a:xfrm>
          <a:prstGeom prst="rect">
            <a:avLst/>
          </a:prstGeom>
          <a:noFill/>
        </p:spPr>
        <p:txBody>
          <a:bodyPr wrap="square" rtlCol="0">
            <a:spAutoFit/>
          </a:bodyPr>
          <a:lstStyle/>
          <a:p>
            <a:pPr algn="r"/>
            <a:r>
              <a:rPr lang="en-AU" sz="2400" b="1" dirty="0">
                <a:latin typeface="Arial" panose="020B0604020202020204" pitchFamily="34" charset="0"/>
                <a:cs typeface="Arial" panose="020B0604020202020204" pitchFamily="34" charset="0"/>
              </a:rPr>
              <a:t>Congregation</a:t>
            </a:r>
          </a:p>
          <a:p>
            <a:pPr algn="r"/>
            <a:r>
              <a:rPr lang="en-AU" sz="2400" b="1" dirty="0">
                <a:latin typeface="Arial" panose="020B0604020202020204" pitchFamily="34" charset="0"/>
                <a:cs typeface="Arial" panose="020B0604020202020204" pitchFamily="34" charset="0"/>
              </a:rPr>
              <a:t>in Australia</a:t>
            </a:r>
          </a:p>
        </p:txBody>
      </p:sp>
      <p:pic>
        <p:nvPicPr>
          <p:cNvPr id="7" name="Picture 6" descr="A picture containing shape&#10;&#10;Description automatically generated">
            <a:extLst>
              <a:ext uri="{FF2B5EF4-FFF2-40B4-BE49-F238E27FC236}">
                <a16:creationId xmlns:a16="http://schemas.microsoft.com/office/drawing/2014/main" id="{55E8E750-CCC7-F85C-B8EB-D417626D0F97}"/>
              </a:ext>
            </a:extLst>
          </p:cNvPr>
          <p:cNvPicPr>
            <a:picLocks noChangeAspect="1"/>
          </p:cNvPicPr>
          <p:nvPr/>
        </p:nvPicPr>
        <p:blipFill rotWithShape="1">
          <a:blip r:embed="rId5">
            <a:extLst>
              <a:ext uri="{28A0092B-C50C-407E-A947-70E740481C1C}">
                <a14:useLocalDpi xmlns:a14="http://schemas.microsoft.com/office/drawing/2010/main" val="0"/>
              </a:ext>
            </a:extLst>
          </a:blip>
          <a:srcRect l="24766" t="64858"/>
          <a:stretch/>
        </p:blipFill>
        <p:spPr>
          <a:xfrm>
            <a:off x="0" y="4441371"/>
            <a:ext cx="9197544" cy="2416629"/>
          </a:xfrm>
          <a:prstGeom prst="rect">
            <a:avLst/>
          </a:prstGeom>
        </p:spPr>
      </p:pic>
      <p:pic>
        <p:nvPicPr>
          <p:cNvPr id="9" name="Content Placeholder 11">
            <a:extLst>
              <a:ext uri="{FF2B5EF4-FFF2-40B4-BE49-F238E27FC236}">
                <a16:creationId xmlns:a16="http://schemas.microsoft.com/office/drawing/2014/main" id="{01CB8DBE-A6BD-973A-1D85-7B36CA4215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1528" y="0"/>
            <a:ext cx="5873603" cy="3303901"/>
          </a:xfrm>
          <a:prstGeom prst="rect">
            <a:avLst/>
          </a:prstGeom>
        </p:spPr>
      </p:pic>
    </p:spTree>
    <p:extLst>
      <p:ext uri="{BB962C8B-B14F-4D97-AF65-F5344CB8AC3E}">
        <p14:creationId xmlns:p14="http://schemas.microsoft.com/office/powerpoint/2010/main" val="2623334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D9A965-D8A0-F190-1770-91AB3F30D35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 r="10038"/>
          <a:stretch/>
        </p:blipFill>
        <p:spPr>
          <a:xfrm>
            <a:off x="-58321" y="-190501"/>
            <a:ext cx="9253559" cy="6858000"/>
          </a:xfrm>
          <a:prstGeom prst="rect">
            <a:avLst/>
          </a:prstGeom>
        </p:spPr>
      </p:pic>
      <p:sp>
        <p:nvSpPr>
          <p:cNvPr id="5" name="Title 4">
            <a:extLst>
              <a:ext uri="{FF2B5EF4-FFF2-40B4-BE49-F238E27FC236}">
                <a16:creationId xmlns:a16="http://schemas.microsoft.com/office/drawing/2014/main" id="{1D3A4CE4-2B08-7EB9-4ACF-F7995CDE31A4}"/>
              </a:ext>
            </a:extLst>
          </p:cNvPr>
          <p:cNvSpPr>
            <a:spLocks noGrp="1"/>
          </p:cNvSpPr>
          <p:nvPr>
            <p:ph type="title"/>
          </p:nvPr>
        </p:nvSpPr>
        <p:spPr>
          <a:xfrm>
            <a:off x="-58321" y="5499100"/>
            <a:ext cx="9240856" cy="1358900"/>
          </a:xfrm>
          <a:solidFill>
            <a:schemeClr val="tx1"/>
          </a:solidFill>
        </p:spPr>
        <p:txBody>
          <a:bodyPr anchor="ctr"/>
          <a:lstStyle/>
          <a:p>
            <a:pPr algn="ctr"/>
            <a:r>
              <a:rPr lang="en-AU" dirty="0"/>
              <a:t>Prayer</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30679" t="76250"/>
          <a:stretch/>
        </p:blipFill>
        <p:spPr>
          <a:xfrm>
            <a:off x="647699" y="5229224"/>
            <a:ext cx="8534835" cy="1628775"/>
          </a:xfrm>
          <a:prstGeom prst="rect">
            <a:avLst/>
          </a:prstGeom>
        </p:spPr>
      </p:pic>
    </p:spTree>
    <p:extLst>
      <p:ext uri="{BB962C8B-B14F-4D97-AF65-F5344CB8AC3E}">
        <p14:creationId xmlns:p14="http://schemas.microsoft.com/office/powerpoint/2010/main" val="2192157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normAutofit/>
          </a:bodyPr>
          <a:lstStyle/>
          <a:p>
            <a:r>
              <a:rPr lang="en-AU" sz="4800"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52447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6988954-7FC7-713C-1DBB-7A7D970C70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818" t="6650" r="3111" b="9229"/>
          <a:stretch/>
        </p:blipFill>
        <p:spPr bwMode="auto">
          <a:xfrm>
            <a:off x="3439886" y="0"/>
            <a:ext cx="5736884" cy="68578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219B323-99BF-E91A-FF04-39225CEDBB6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829" t="76250"/>
          <a:stretch/>
        </p:blipFill>
        <p:spPr>
          <a:xfrm>
            <a:off x="0" y="5229224"/>
            <a:ext cx="9164782" cy="1628775"/>
          </a:xfrm>
          <a:prstGeom prst="rect">
            <a:avLst/>
          </a:prstGeom>
        </p:spPr>
      </p:pic>
      <p:sp>
        <p:nvSpPr>
          <p:cNvPr id="5" name="Title 4">
            <a:extLst>
              <a:ext uri="{FF2B5EF4-FFF2-40B4-BE49-F238E27FC236}">
                <a16:creationId xmlns:a16="http://schemas.microsoft.com/office/drawing/2014/main" id="{7D6CE96F-E435-829E-3778-D0D125F06357}"/>
              </a:ext>
            </a:extLst>
          </p:cNvPr>
          <p:cNvSpPr>
            <a:spLocks noGrp="1"/>
          </p:cNvSpPr>
          <p:nvPr>
            <p:ph type="title"/>
          </p:nvPr>
        </p:nvSpPr>
        <p:spPr>
          <a:xfrm>
            <a:off x="628650" y="2002549"/>
            <a:ext cx="7886700" cy="2852737"/>
          </a:xfrm>
        </p:spPr>
        <p:txBody>
          <a:bodyPr anchor="ctr"/>
          <a:lstStyle/>
          <a:p>
            <a:r>
              <a:rPr lang="en-AU" dirty="0"/>
              <a:t>Kids’</a:t>
            </a:r>
            <a:br>
              <a:rPr lang="en-AU" dirty="0"/>
            </a:br>
            <a:r>
              <a:rPr lang="en-AU" dirty="0"/>
              <a:t>Talk</a:t>
            </a:r>
          </a:p>
        </p:txBody>
      </p:sp>
    </p:spTree>
    <p:extLst>
      <p:ext uri="{BB962C8B-B14F-4D97-AF65-F5344CB8AC3E}">
        <p14:creationId xmlns:p14="http://schemas.microsoft.com/office/powerpoint/2010/main" val="68034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normAutofit/>
          </a:bodyPr>
          <a:lstStyle/>
          <a:p>
            <a:r>
              <a:rPr lang="en-AU" sz="4800"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885119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on a beach&#10;&#10;Description automatically generated with medium confidence">
            <a:extLst>
              <a:ext uri="{FF2B5EF4-FFF2-40B4-BE49-F238E27FC236}">
                <a16:creationId xmlns:a16="http://schemas.microsoft.com/office/drawing/2014/main" id="{F627E0E0-26CB-CFCE-9560-1ED7C15907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81" t="41944" r="637" b="20185"/>
          <a:stretch/>
        </p:blipFill>
        <p:spPr>
          <a:xfrm>
            <a:off x="1" y="4176962"/>
            <a:ext cx="9192128" cy="2681037"/>
          </a:xfrm>
          <a:prstGeom prst="rect">
            <a:avLst/>
          </a:prstGeom>
        </p:spPr>
      </p:pic>
      <p:sp>
        <p:nvSpPr>
          <p:cNvPr id="5" name="Title 4">
            <a:extLst>
              <a:ext uri="{FF2B5EF4-FFF2-40B4-BE49-F238E27FC236}">
                <a16:creationId xmlns:a16="http://schemas.microsoft.com/office/drawing/2014/main" id="{4927ACDC-73C4-2158-59F3-F844F86BAD41}"/>
              </a:ext>
            </a:extLst>
          </p:cNvPr>
          <p:cNvSpPr>
            <a:spLocks noGrp="1"/>
          </p:cNvSpPr>
          <p:nvPr>
            <p:ph type="title"/>
          </p:nvPr>
        </p:nvSpPr>
        <p:spPr>
          <a:xfrm>
            <a:off x="629841" y="457200"/>
            <a:ext cx="7787766" cy="857250"/>
          </a:xfrm>
        </p:spPr>
        <p:txBody>
          <a:bodyPr>
            <a:normAutofit/>
          </a:bodyPr>
          <a:lstStyle/>
          <a:p>
            <a:r>
              <a:rPr lang="en-AU" sz="4800" dirty="0"/>
              <a:t>1 Corinthians 12:12-27 </a:t>
            </a:r>
            <a:r>
              <a:rPr lang="en-AU" sz="2400" dirty="0"/>
              <a:t>ESV</a:t>
            </a:r>
          </a:p>
        </p:txBody>
      </p:sp>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0" y="1181100"/>
            <a:ext cx="7884319" cy="2995862"/>
          </a:xfrm>
        </p:spPr>
        <p:txBody>
          <a:bodyPr anchor="ctr">
            <a:normAutofit/>
          </a:bodyPr>
          <a:lstStyle/>
          <a:p>
            <a:r>
              <a:rPr lang="en-US" sz="2800" b="1" dirty="0"/>
              <a:t>One Body with Many Members</a:t>
            </a:r>
          </a:p>
          <a:p>
            <a:r>
              <a:rPr lang="en-US" sz="1200" dirty="0"/>
              <a:t>12 </a:t>
            </a:r>
            <a:r>
              <a:rPr lang="en-US" sz="2800" dirty="0"/>
              <a:t>For just as the body is one and has many members, and all the members of the body, though many, are one body, so it is with Christ. </a:t>
            </a:r>
            <a:r>
              <a:rPr lang="en-US" sz="1200" dirty="0"/>
              <a:t>13 </a:t>
            </a:r>
            <a:r>
              <a:rPr lang="en-US" sz="2800" dirty="0"/>
              <a:t>For in one Spirit we were all baptized into one body—Jews or Greeks, slaves or free—and all were made to drink of one Spirit.</a:t>
            </a:r>
            <a:endParaRPr lang="en-AU" sz="2800" dirty="0"/>
          </a:p>
        </p:txBody>
      </p:sp>
      <p:pic>
        <p:nvPicPr>
          <p:cNvPr id="26" name="Picture 25">
            <a:extLst>
              <a:ext uri="{FF2B5EF4-FFF2-40B4-BE49-F238E27FC236}">
                <a16:creationId xmlns:a16="http://schemas.microsoft.com/office/drawing/2014/main" id="{1D9D526D-6F9B-EED8-113A-A68225061E20}"/>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706" t="82407"/>
          <a:stretch/>
        </p:blipFill>
        <p:spPr>
          <a:xfrm>
            <a:off x="0" y="5648324"/>
            <a:ext cx="9203821" cy="1209675"/>
          </a:xfrm>
          <a:prstGeom prst="rect">
            <a:avLst/>
          </a:prstGeom>
        </p:spPr>
      </p:pic>
    </p:spTree>
    <p:extLst>
      <p:ext uri="{BB962C8B-B14F-4D97-AF65-F5344CB8AC3E}">
        <p14:creationId xmlns:p14="http://schemas.microsoft.com/office/powerpoint/2010/main" val="941285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together&#10;&#10;Description automatically generated with medium confidence">
            <a:extLst>
              <a:ext uri="{FF2B5EF4-FFF2-40B4-BE49-F238E27FC236}">
                <a16:creationId xmlns:a16="http://schemas.microsoft.com/office/drawing/2014/main" id="{24AD6004-06F6-A54C-280B-1400694502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793" b="30374"/>
          <a:stretch/>
        </p:blipFill>
        <p:spPr>
          <a:xfrm>
            <a:off x="0" y="4477120"/>
            <a:ext cx="9172575" cy="3108482"/>
          </a:xfrm>
          <a:prstGeom prst="rect">
            <a:avLst/>
          </a:prstGeo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2" y="457201"/>
            <a:ext cx="8222058" cy="4019919"/>
          </a:xfrm>
        </p:spPr>
        <p:txBody>
          <a:bodyPr>
            <a:noAutofit/>
          </a:bodyPr>
          <a:lstStyle/>
          <a:p>
            <a:r>
              <a:rPr lang="en-US" sz="1200" dirty="0"/>
              <a:t>14 </a:t>
            </a:r>
            <a:r>
              <a:rPr lang="en-US" sz="2800" dirty="0"/>
              <a:t>For the body does not consist of one member but of many. </a:t>
            </a:r>
            <a:r>
              <a:rPr lang="en-US" sz="1200" dirty="0"/>
              <a:t>15 </a:t>
            </a:r>
            <a:r>
              <a:rPr lang="en-US" sz="2800" dirty="0"/>
              <a:t>If the foot should say, “Because I am not a hand, I do not belong to the body,” that would not make it any less a part of the body. </a:t>
            </a:r>
            <a:r>
              <a:rPr lang="en-US" sz="1200" dirty="0"/>
              <a:t>16 </a:t>
            </a:r>
            <a:r>
              <a:rPr lang="en-US" sz="2800" dirty="0"/>
              <a:t>And if the ear should say, “Because I am not an eye, I do not belong to the body,” that would not make it any less a part of the body. </a:t>
            </a:r>
            <a:r>
              <a:rPr lang="en-US" sz="1200" dirty="0"/>
              <a:t>17 </a:t>
            </a:r>
            <a:r>
              <a:rPr lang="en-US" sz="2800" dirty="0"/>
              <a:t>If the whole body were an eye, where would be the sense of hearing? If the whole body were an ear, where would be the sense of smell? </a:t>
            </a:r>
          </a:p>
        </p:txBody>
      </p:sp>
    </p:spTree>
    <p:extLst>
      <p:ext uri="{BB962C8B-B14F-4D97-AF65-F5344CB8AC3E}">
        <p14:creationId xmlns:p14="http://schemas.microsoft.com/office/powerpoint/2010/main" val="4052547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419100" y="342900"/>
            <a:ext cx="8534400" cy="4457700"/>
          </a:xfrm>
        </p:spPr>
        <p:txBody>
          <a:bodyPr>
            <a:noAutofit/>
          </a:bodyPr>
          <a:lstStyle/>
          <a:p>
            <a:r>
              <a:rPr lang="en-US" sz="1200" dirty="0"/>
              <a:t>18 </a:t>
            </a:r>
            <a:r>
              <a:rPr lang="en-US" sz="2800" dirty="0"/>
              <a:t>But as it is, God arranged the members in the body, each one of them, as he chose. </a:t>
            </a:r>
            <a:r>
              <a:rPr lang="en-US" sz="1200" dirty="0"/>
              <a:t>19 </a:t>
            </a:r>
            <a:r>
              <a:rPr lang="en-US" sz="2800" dirty="0"/>
              <a:t>If all were a single member, where would the body be? </a:t>
            </a:r>
            <a:r>
              <a:rPr lang="en-US" sz="1200" dirty="0"/>
              <a:t>20 </a:t>
            </a:r>
            <a:r>
              <a:rPr lang="en-US" sz="2800" dirty="0"/>
              <a:t>As it is, there are many parts yet one body. </a:t>
            </a:r>
            <a:r>
              <a:rPr lang="en-US" sz="1200" dirty="0"/>
              <a:t>21 </a:t>
            </a:r>
            <a:r>
              <a:rPr lang="en-US" sz="2800" dirty="0"/>
              <a:t>The eye cannot say to the hand, “I have no need of you,” nor again the head to the feet, “I have no need of you.” </a:t>
            </a:r>
            <a:r>
              <a:rPr lang="en-US" sz="1200" dirty="0"/>
              <a:t>22 </a:t>
            </a:r>
            <a:r>
              <a:rPr lang="en-US" sz="2800" dirty="0"/>
              <a:t>On the contrary, the parts of the body that seem to be weaker are indispensable, </a:t>
            </a:r>
            <a:r>
              <a:rPr lang="en-US" sz="1200" dirty="0"/>
              <a:t>23 </a:t>
            </a:r>
            <a:r>
              <a:rPr lang="en-US" sz="2800" dirty="0"/>
              <a:t>and on those parts of the body that we think less honorable we bestow the greater honor, and our unpresentable parts are treated with greater modesty, </a:t>
            </a:r>
            <a:endParaRPr lang="en-AU" sz="2800" dirty="0"/>
          </a:p>
        </p:txBody>
      </p:sp>
      <p:pic>
        <p:nvPicPr>
          <p:cNvPr id="4" name="Picture Placeholder 15">
            <a:extLst>
              <a:ext uri="{FF2B5EF4-FFF2-40B4-BE49-F238E27FC236}">
                <a16:creationId xmlns:a16="http://schemas.microsoft.com/office/drawing/2014/main" id="{5E3C56A2-A640-A8AF-C017-68EAD85DEBF0}"/>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50" b="3499"/>
          <a:stretch/>
        </p:blipFill>
        <p:spPr>
          <a:xfrm>
            <a:off x="-15893" y="4638675"/>
            <a:ext cx="9203821" cy="2219325"/>
          </a:xfrm>
        </p:spPr>
      </p:pic>
      <p:pic>
        <p:nvPicPr>
          <p:cNvPr id="5" name="Picture 4">
            <a:extLst>
              <a:ext uri="{FF2B5EF4-FFF2-40B4-BE49-F238E27FC236}">
                <a16:creationId xmlns:a16="http://schemas.microsoft.com/office/drawing/2014/main" id="{EB823895-A2C1-290B-B427-71B62D556B3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77558"/>
          <a:stretch/>
        </p:blipFill>
        <p:spPr>
          <a:xfrm>
            <a:off x="-3035819" y="5314950"/>
            <a:ext cx="12223747" cy="1543050"/>
          </a:xfrm>
          <a:prstGeom prst="rect">
            <a:avLst/>
          </a:prstGeom>
        </p:spPr>
      </p:pic>
    </p:spTree>
    <p:extLst>
      <p:ext uri="{BB962C8B-B14F-4D97-AF65-F5344CB8AC3E}">
        <p14:creationId xmlns:p14="http://schemas.microsoft.com/office/powerpoint/2010/main" val="3216579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102D5F-46FD-4D94-1630-1E3ED2357E7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18056" b="41782"/>
          <a:stretch/>
        </p:blipFill>
        <p:spPr>
          <a:xfrm>
            <a:off x="-1" y="4076988"/>
            <a:ext cx="9232536" cy="2781012"/>
          </a:xfrm>
          <a:prstGeom prst="rect">
            <a:avLst/>
          </a:prstGeo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533400" y="342900"/>
            <a:ext cx="8420100" cy="4457700"/>
          </a:xfrm>
        </p:spPr>
        <p:txBody>
          <a:bodyPr>
            <a:noAutofit/>
          </a:bodyPr>
          <a:lstStyle/>
          <a:p>
            <a:r>
              <a:rPr lang="en-US" sz="1200" dirty="0"/>
              <a:t>24 </a:t>
            </a:r>
            <a:r>
              <a:rPr lang="en-US" sz="2800" dirty="0"/>
              <a:t>which our more presentable parts do not require. But God has so composed the body, giving greater honor to the part that lacked it, </a:t>
            </a:r>
            <a:r>
              <a:rPr lang="en-US" sz="1200" dirty="0"/>
              <a:t>25 </a:t>
            </a:r>
            <a:r>
              <a:rPr lang="en-US" sz="2800" dirty="0"/>
              <a:t>that there may be no division in the body, but that the members may have the same care for one another. </a:t>
            </a:r>
            <a:r>
              <a:rPr lang="en-US" sz="1200" dirty="0"/>
              <a:t>26 </a:t>
            </a:r>
            <a:r>
              <a:rPr lang="en-US" sz="2800" dirty="0"/>
              <a:t>If one member suffers, all suffer together; if one member is honored, all rejoice together.</a:t>
            </a:r>
          </a:p>
          <a:p>
            <a:r>
              <a:rPr lang="en-US" sz="1200" dirty="0"/>
              <a:t>27 </a:t>
            </a:r>
            <a:r>
              <a:rPr lang="en-US" sz="2800" dirty="0"/>
              <a:t>Now you are the body of Christ and individually members of it.</a:t>
            </a:r>
            <a:endParaRPr lang="en-AU" sz="2800" dirty="0"/>
          </a:p>
        </p:txBody>
      </p:sp>
      <p:pic>
        <p:nvPicPr>
          <p:cNvPr id="5" name="Picture 4">
            <a:extLst>
              <a:ext uri="{FF2B5EF4-FFF2-40B4-BE49-F238E27FC236}">
                <a16:creationId xmlns:a16="http://schemas.microsoft.com/office/drawing/2014/main" id="{EB823895-A2C1-290B-B427-71B62D556B3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46654" t="77558"/>
          <a:stretch/>
        </p:blipFill>
        <p:spPr>
          <a:xfrm>
            <a:off x="2667000" y="5314950"/>
            <a:ext cx="6520928" cy="1543050"/>
          </a:xfrm>
          <a:prstGeom prst="rect">
            <a:avLst/>
          </a:prstGeom>
        </p:spPr>
      </p:pic>
    </p:spTree>
    <p:extLst>
      <p:ext uri="{BB962C8B-B14F-4D97-AF65-F5344CB8AC3E}">
        <p14:creationId xmlns:p14="http://schemas.microsoft.com/office/powerpoint/2010/main" val="2835689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628C-FE38-A8C7-F27C-EB358365F268}"/>
              </a:ext>
            </a:extLst>
          </p:cNvPr>
          <p:cNvSpPr>
            <a:spLocks noGrp="1"/>
          </p:cNvSpPr>
          <p:nvPr>
            <p:ph type="title"/>
          </p:nvPr>
        </p:nvSpPr>
        <p:spPr>
          <a:xfrm>
            <a:off x="4981072" y="365126"/>
            <a:ext cx="3534277" cy="1325563"/>
          </a:xfrm>
        </p:spPr>
        <p:txBody>
          <a:bodyPr>
            <a:normAutofit/>
          </a:bodyPr>
          <a:lstStyle/>
          <a:p>
            <a:r>
              <a:rPr lang="en-AU" dirty="0"/>
              <a:t>Sermon </a:t>
            </a:r>
          </a:p>
        </p:txBody>
      </p:sp>
      <p:sp>
        <p:nvSpPr>
          <p:cNvPr id="4" name="Text Placeholder 3">
            <a:extLst>
              <a:ext uri="{FF2B5EF4-FFF2-40B4-BE49-F238E27FC236}">
                <a16:creationId xmlns:a16="http://schemas.microsoft.com/office/drawing/2014/main" id="{D17D1870-4009-2970-6BDB-B21F72ED7BE9}"/>
              </a:ext>
              <a:ext uri="{C183D7F6-B498-43B3-948B-1728B52AA6E4}">
                <adec:decorative xmlns:adec="http://schemas.microsoft.com/office/drawing/2017/decorative" val="1"/>
              </a:ext>
            </a:extLst>
          </p:cNvPr>
          <p:cNvSpPr>
            <a:spLocks noGrp="1"/>
          </p:cNvSpPr>
          <p:nvPr>
            <p:ph sz="half" idx="2"/>
          </p:nvPr>
        </p:nvSpPr>
        <p:spPr>
          <a:xfrm>
            <a:off x="4981074" y="1825625"/>
            <a:ext cx="3534276" cy="4351338"/>
          </a:xfrm>
        </p:spPr>
        <p:txBody>
          <a:bodyPr/>
          <a:lstStyle/>
          <a:p>
            <a:pPr marL="0" indent="0">
              <a:buNone/>
            </a:pPr>
            <a:r>
              <a:rPr lang="en-AU" dirty="0"/>
              <a:t>Rev James Bhagwan,</a:t>
            </a:r>
          </a:p>
          <a:p>
            <a:pPr marL="0" indent="0">
              <a:buNone/>
            </a:pPr>
            <a:r>
              <a:rPr lang="en-AU" dirty="0"/>
              <a:t>General Secretary of the Pacific Conference of Churches</a:t>
            </a:r>
          </a:p>
        </p:txBody>
      </p:sp>
      <p:pic>
        <p:nvPicPr>
          <p:cNvPr id="19" name="Content Placeholder 18" descr="A person standing on a boat&#10;&#10;Description automatically generated with medium confidence">
            <a:extLst>
              <a:ext uri="{FF2B5EF4-FFF2-40B4-BE49-F238E27FC236}">
                <a16:creationId xmlns:a16="http://schemas.microsoft.com/office/drawing/2014/main" id="{D425E1DC-5E8E-8D5D-49CE-23FE3A78467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0"/>
            <a:ext cx="4574287" cy="6858000"/>
          </a:xfrm>
        </p:spPr>
      </p:pic>
    </p:spTree>
    <p:extLst>
      <p:ext uri="{BB962C8B-B14F-4D97-AF65-F5344CB8AC3E}">
        <p14:creationId xmlns:p14="http://schemas.microsoft.com/office/powerpoint/2010/main" val="221477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921167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52F4A86-83E4-727C-EDB4-40536538DBA3}"/>
              </a:ext>
              <a:ext uri="{C183D7F6-B498-43B3-948B-1728B52AA6E4}">
                <adec:decorative xmlns:adec="http://schemas.microsoft.com/office/drawing/2017/decorative" val="1"/>
              </a:ext>
            </a:extLst>
          </p:cNvPr>
          <p:cNvPicPr>
            <a:picLocks noGrp="1" noChangeAspect="1"/>
          </p:cNvPicPr>
          <p:nvPr>
            <p:ph type="pic" idx="4294967295"/>
          </p:nvPr>
        </p:nvPicPr>
        <p:blipFill rotWithShape="1">
          <a:blip r:embed="rId3" cstate="print">
            <a:extLst>
              <a:ext uri="{28A0092B-C50C-407E-A947-70E740481C1C}">
                <a14:useLocalDpi xmlns:a14="http://schemas.microsoft.com/office/drawing/2010/main" val="0"/>
              </a:ext>
            </a:extLst>
          </a:blip>
          <a:srcRect l="-78" r="-30"/>
          <a:stretch/>
        </p:blipFill>
        <p:spPr>
          <a:xfrm>
            <a:off x="0" y="0"/>
            <a:ext cx="10294938" cy="6858000"/>
          </a:xfrm>
        </p:spPr>
      </p:pic>
      <p:sp>
        <p:nvSpPr>
          <p:cNvPr id="2" name="Title 1">
            <a:extLst>
              <a:ext uri="{FF2B5EF4-FFF2-40B4-BE49-F238E27FC236}">
                <a16:creationId xmlns:a16="http://schemas.microsoft.com/office/drawing/2014/main" id="{15BD0DD7-7E6D-E6AF-D11E-36F7C87E95BF}"/>
              </a:ext>
            </a:extLst>
          </p:cNvPr>
          <p:cNvSpPr>
            <a:spLocks noGrp="1"/>
          </p:cNvSpPr>
          <p:nvPr>
            <p:ph type="title"/>
          </p:nvPr>
        </p:nvSpPr>
        <p:spPr>
          <a:xfrm>
            <a:off x="628650" y="651667"/>
            <a:ext cx="7886700" cy="2852737"/>
          </a:xfrm>
        </p:spPr>
        <p:txBody>
          <a:bodyPr>
            <a:normAutofit/>
          </a:bodyPr>
          <a:lstStyle/>
          <a:p>
            <a:r>
              <a:rPr lang="en-AU" sz="5400" dirty="0">
                <a:solidFill>
                  <a:schemeClr val="tx1"/>
                </a:solidFill>
              </a:rPr>
              <a:t>Prayers of </a:t>
            </a:r>
            <a:br>
              <a:rPr lang="en-AU" sz="5400" dirty="0">
                <a:solidFill>
                  <a:schemeClr val="tx1"/>
                </a:solidFill>
              </a:rPr>
            </a:br>
            <a:r>
              <a:rPr lang="en-AU" sz="5400" dirty="0">
                <a:solidFill>
                  <a:schemeClr val="tx1"/>
                </a:solidFill>
              </a:rPr>
              <a:t>Intercession</a:t>
            </a:r>
          </a:p>
        </p:txBody>
      </p:sp>
      <p:sp>
        <p:nvSpPr>
          <p:cNvPr id="5" name="Text Placeholder 4">
            <a:extLst>
              <a:ext uri="{FF2B5EF4-FFF2-40B4-BE49-F238E27FC236}">
                <a16:creationId xmlns:a16="http://schemas.microsoft.com/office/drawing/2014/main" id="{2CD13E3F-054C-63DA-E8A1-91160EBBA0E5}"/>
              </a:ext>
            </a:extLst>
          </p:cNvPr>
          <p:cNvSpPr>
            <a:spLocks noGrp="1"/>
          </p:cNvSpPr>
          <p:nvPr>
            <p:ph type="body" idx="1"/>
          </p:nvPr>
        </p:nvSpPr>
        <p:spPr/>
        <p:txBody>
          <a:bodyPr/>
          <a:lstStyle/>
          <a:p>
            <a:endParaRPr lang="en-AU"/>
          </a:p>
        </p:txBody>
      </p:sp>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687" t="82361"/>
          <a:stretch/>
        </p:blipFill>
        <p:spPr>
          <a:xfrm>
            <a:off x="-1" y="5648325"/>
            <a:ext cx="9182101" cy="1209674"/>
          </a:xfrm>
          <a:prstGeom prst="rect">
            <a:avLst/>
          </a:prstGeom>
        </p:spPr>
      </p:pic>
    </p:spTree>
    <p:extLst>
      <p:ext uri="{BB962C8B-B14F-4D97-AF65-F5344CB8AC3E}">
        <p14:creationId xmlns:p14="http://schemas.microsoft.com/office/powerpoint/2010/main" val="3085454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555" r="138"/>
          <a:stretch/>
        </p:blipFill>
        <p:spPr>
          <a:xfrm>
            <a:off x="-88900" y="0"/>
            <a:ext cx="9283702" cy="6933884"/>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687" t="78889"/>
          <a:stretch/>
        </p:blipFill>
        <p:spPr>
          <a:xfrm>
            <a:off x="-1" y="5410200"/>
            <a:ext cx="9182101" cy="1447799"/>
          </a:xfrm>
          <a:prstGeom prst="rect">
            <a:avLst/>
          </a:prstGeom>
        </p:spPr>
      </p:pic>
    </p:spTree>
    <p:extLst>
      <p:ext uri="{BB962C8B-B14F-4D97-AF65-F5344CB8AC3E}">
        <p14:creationId xmlns:p14="http://schemas.microsoft.com/office/powerpoint/2010/main" val="319606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F77057-4247-39DE-64B0-E36010777FDF}"/>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 r="44"/>
          <a:stretch/>
        </p:blipFill>
        <p:spPr>
          <a:xfrm>
            <a:off x="1854200" y="-2317752"/>
            <a:ext cx="7340600" cy="9175752"/>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687" t="81296"/>
          <a:stretch/>
        </p:blipFill>
        <p:spPr>
          <a:xfrm>
            <a:off x="0" y="5575301"/>
            <a:ext cx="9182100" cy="1282699"/>
          </a:xfrm>
          <a:prstGeom prst="rect">
            <a:avLst/>
          </a:prstGeom>
        </p:spPr>
      </p:pic>
    </p:spTree>
    <p:extLst>
      <p:ext uri="{BB962C8B-B14F-4D97-AF65-F5344CB8AC3E}">
        <p14:creationId xmlns:p14="http://schemas.microsoft.com/office/powerpoint/2010/main" val="36403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D1388E-317E-9712-6DDA-9E7861C42050}"/>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5433" r="5185"/>
          <a:stretch/>
        </p:blipFill>
        <p:spPr>
          <a:xfrm>
            <a:off x="-1" y="1"/>
            <a:ext cx="9194802" cy="6857999"/>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77634"/>
          <a:stretch/>
        </p:blipFill>
        <p:spPr>
          <a:xfrm>
            <a:off x="-3009897" y="5321300"/>
            <a:ext cx="12191998" cy="1536699"/>
          </a:xfrm>
          <a:prstGeom prst="rect">
            <a:avLst/>
          </a:prstGeom>
        </p:spPr>
      </p:pic>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Tree>
    <p:extLst>
      <p:ext uri="{BB962C8B-B14F-4D97-AF65-F5344CB8AC3E}">
        <p14:creationId xmlns:p14="http://schemas.microsoft.com/office/powerpoint/2010/main" val="1328104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46AE6F-A12F-23A4-EE91-99238CB288F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0537" r="19007"/>
          <a:stretch/>
        </p:blipFill>
        <p:spPr>
          <a:xfrm>
            <a:off x="-1" y="-1"/>
            <a:ext cx="9199267" cy="6857999"/>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77634"/>
          <a:stretch/>
        </p:blipFill>
        <p:spPr>
          <a:xfrm>
            <a:off x="-3009897" y="5321300"/>
            <a:ext cx="12191998" cy="1536699"/>
          </a:xfrm>
          <a:prstGeom prst="rect">
            <a:avLst/>
          </a:prstGeom>
        </p:spPr>
      </p:pic>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547" t="81296"/>
          <a:stretch/>
        </p:blipFill>
        <p:spPr>
          <a:xfrm>
            <a:off x="-17167" y="5575300"/>
            <a:ext cx="9199267" cy="1282699"/>
          </a:xfrm>
          <a:prstGeom prst="rect">
            <a:avLst/>
          </a:prstGeom>
        </p:spPr>
      </p:pic>
    </p:spTree>
    <p:extLst>
      <p:ext uri="{BB962C8B-B14F-4D97-AF65-F5344CB8AC3E}">
        <p14:creationId xmlns:p14="http://schemas.microsoft.com/office/powerpoint/2010/main" val="2041388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1E03AA9-63BF-9762-7B75-888D8812E1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69" r="15167"/>
          <a:stretch/>
        </p:blipFill>
        <p:spPr bwMode="auto">
          <a:xfrm>
            <a:off x="-1" y="0"/>
            <a:ext cx="918833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7B46D44-8D03-048C-EBA0-EF3F6A438092}"/>
              </a:ext>
            </a:extLst>
          </p:cNvPr>
          <p:cNvSpPr>
            <a:spLocks noGrp="1"/>
          </p:cNvSpPr>
          <p:nvPr>
            <p:ph type="ctrTitle"/>
          </p:nvPr>
        </p:nvSpPr>
        <p:spPr>
          <a:xfrm>
            <a:off x="1371600" y="393700"/>
            <a:ext cx="7772400" cy="1028700"/>
          </a:xfrm>
        </p:spPr>
        <p:txBody>
          <a:bodyPr/>
          <a:lstStyle/>
          <a:p>
            <a:r>
              <a:rPr lang="en-AU" dirty="0">
                <a:effectLst>
                  <a:outerShdw blurRad="38100" dist="38100" dir="2700000" algn="tl">
                    <a:srgbClr val="000000">
                      <a:alpha val="43137"/>
                    </a:srgbClr>
                  </a:outerShdw>
                </a:effectLst>
              </a:rPr>
              <a:t>Offering</a:t>
            </a:r>
          </a:p>
        </p:txBody>
      </p:sp>
      <p:sp>
        <p:nvSpPr>
          <p:cNvPr id="6" name="Subtitle 5">
            <a:extLst>
              <a:ext uri="{FF2B5EF4-FFF2-40B4-BE49-F238E27FC236}">
                <a16:creationId xmlns:a16="http://schemas.microsoft.com/office/drawing/2014/main" id="{3417F6FF-53EC-DFA1-55B8-8ADEAAFDB1C5}"/>
              </a:ext>
            </a:extLst>
          </p:cNvPr>
          <p:cNvSpPr>
            <a:spLocks noGrp="1"/>
          </p:cNvSpPr>
          <p:nvPr>
            <p:ph type="subTitle" idx="1"/>
          </p:nvPr>
        </p:nvSpPr>
        <p:spPr>
          <a:xfrm>
            <a:off x="0" y="4927600"/>
            <a:ext cx="9188334" cy="1930400"/>
          </a:xfrm>
          <a:solidFill>
            <a:srgbClr val="000000"/>
          </a:solidFill>
          <a:ln>
            <a:noFill/>
          </a:ln>
          <a:effectLst/>
        </p:spPr>
        <p:txBody>
          <a:bodyPr anchor="t">
            <a:normAutofit/>
          </a:bodyPr>
          <a:lstStyle/>
          <a:p>
            <a:r>
              <a:rPr lang="en-US" i="0" dirty="0">
                <a:effectLst/>
              </a:rPr>
              <a:t>Every one of us has a role to play </a:t>
            </a:r>
            <a:br>
              <a:rPr lang="en-US" i="0" dirty="0">
                <a:effectLst/>
              </a:rPr>
            </a:br>
            <a:r>
              <a:rPr lang="en-US" i="0" dirty="0">
                <a:effectLst/>
              </a:rPr>
              <a:t>alongside our church partners.</a:t>
            </a:r>
          </a:p>
          <a:p>
            <a:r>
              <a:rPr lang="en-US" i="0" u="none" strike="noStrike" dirty="0">
                <a:effectLst/>
              </a:rPr>
              <a:t>Your gift will be used with care, resourcing our partners to transform lives and communities.  </a:t>
            </a:r>
            <a:r>
              <a:rPr lang="en-US" i="0" dirty="0">
                <a:effectLst/>
              </a:rPr>
              <a:t>​</a:t>
            </a:r>
            <a:endParaRPr lang="en-AU" dirty="0"/>
          </a:p>
        </p:txBody>
      </p:sp>
      <p:pic>
        <p:nvPicPr>
          <p:cNvPr id="8" name="Picture 7">
            <a:extLst>
              <a:ext uri="{FF2B5EF4-FFF2-40B4-BE49-F238E27FC236}">
                <a16:creationId xmlns:a16="http://schemas.microsoft.com/office/drawing/2014/main" id="{15FFB84B-22F1-3B15-2313-68DDFE0B064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t="81296"/>
          <a:stretch/>
        </p:blipFill>
        <p:spPr>
          <a:xfrm>
            <a:off x="44334" y="5575301"/>
            <a:ext cx="9144000" cy="1282699"/>
          </a:xfrm>
          <a:prstGeom prst="rect">
            <a:avLst/>
          </a:prstGeom>
        </p:spPr>
      </p:pic>
    </p:spTree>
    <p:extLst>
      <p:ext uri="{BB962C8B-B14F-4D97-AF65-F5344CB8AC3E}">
        <p14:creationId xmlns:p14="http://schemas.microsoft.com/office/powerpoint/2010/main" val="3839891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2975E3-CC6D-83E5-A5E3-FD7E12CA4039}"/>
              </a:ext>
            </a:extLst>
          </p:cNvPr>
          <p:cNvSpPr>
            <a:spLocks noGrp="1"/>
          </p:cNvSpPr>
          <p:nvPr>
            <p:ph type="title"/>
          </p:nvPr>
        </p:nvSpPr>
        <p:spPr/>
        <p:txBody>
          <a:bodyPr anchor="t"/>
          <a:lstStyle/>
          <a:p>
            <a:r>
              <a:rPr lang="en-AU" dirty="0"/>
              <a:t>Dedication of Offering</a:t>
            </a:r>
          </a:p>
        </p:txBody>
      </p:sp>
      <p:sp>
        <p:nvSpPr>
          <p:cNvPr id="2" name="Text Placeholder 1">
            <a:extLst>
              <a:ext uri="{FF2B5EF4-FFF2-40B4-BE49-F238E27FC236}">
                <a16:creationId xmlns:a16="http://schemas.microsoft.com/office/drawing/2014/main" id="{9B840137-CD30-D9A8-39C8-3B4BD0A91AD7}"/>
              </a:ext>
            </a:extLst>
          </p:cNvPr>
          <p:cNvSpPr>
            <a:spLocks noGrp="1"/>
          </p:cNvSpPr>
          <p:nvPr>
            <p:ph type="body" idx="1"/>
          </p:nvPr>
        </p:nvSpPr>
        <p:spPr/>
        <p:txBody>
          <a:bodyPr/>
          <a:lstStyle/>
          <a:p>
            <a:endParaRPr lang="en-AU"/>
          </a:p>
        </p:txBody>
      </p:sp>
      <p:pic>
        <p:nvPicPr>
          <p:cNvPr id="3" name="Picture 2" descr="A picture containing person, posing&#10;&#10;Description automatically generated">
            <a:extLst>
              <a:ext uri="{FF2B5EF4-FFF2-40B4-BE49-F238E27FC236}">
                <a16:creationId xmlns:a16="http://schemas.microsoft.com/office/drawing/2014/main" id="{C7C89BBE-89EA-B21F-C97C-06E2FD8536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752"/>
          <a:stretch/>
        </p:blipFill>
        <p:spPr>
          <a:xfrm>
            <a:off x="5111347" y="2457450"/>
            <a:ext cx="4070753" cy="4399749"/>
          </a:xfrm>
          <a:prstGeom prst="rect">
            <a:avLst/>
          </a:prstGeom>
        </p:spPr>
      </p:pic>
      <p:pic>
        <p:nvPicPr>
          <p:cNvPr id="4" name="Picture 3">
            <a:extLst>
              <a:ext uri="{FF2B5EF4-FFF2-40B4-BE49-F238E27FC236}">
                <a16:creationId xmlns:a16="http://schemas.microsoft.com/office/drawing/2014/main" id="{B87E578E-6313-737D-0D3F-3FCBB5D74B11}"/>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Tree>
    <p:extLst>
      <p:ext uri="{BB962C8B-B14F-4D97-AF65-F5344CB8AC3E}">
        <p14:creationId xmlns:p14="http://schemas.microsoft.com/office/powerpoint/2010/main" val="1849762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33B5F8C5-BB6B-1FB7-B2F8-BE3A10BE1A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675" t="6397" r="5697"/>
          <a:stretch/>
        </p:blipFill>
        <p:spPr>
          <a:xfrm>
            <a:off x="5257799" y="1598131"/>
            <a:ext cx="3928732" cy="5257801"/>
          </a:xfrm>
          <a:prstGeom prst="rect">
            <a:avLst/>
          </a:prstGeom>
        </p:spPr>
      </p:pic>
      <p:pic>
        <p:nvPicPr>
          <p:cNvPr id="8" name="Picture 7" descr="A person and person posing for a photo&#10;&#10;Description automatically generated with medium confidence">
            <a:extLst>
              <a:ext uri="{FF2B5EF4-FFF2-40B4-BE49-F238E27FC236}">
                <a16:creationId xmlns:a16="http://schemas.microsoft.com/office/drawing/2014/main" id="{F6BF16C3-D588-0882-CD0B-9FDC939D18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506" b="16805"/>
          <a:stretch/>
        </p:blipFill>
        <p:spPr>
          <a:xfrm>
            <a:off x="0" y="0"/>
            <a:ext cx="9182100" cy="6858000"/>
          </a:xfrm>
          <a:prstGeom prst="rect">
            <a:avLst/>
          </a:prstGeom>
        </p:spPr>
      </p:pic>
      <p:sp>
        <p:nvSpPr>
          <p:cNvPr id="7" name="Rectangle 6">
            <a:extLst>
              <a:ext uri="{FF2B5EF4-FFF2-40B4-BE49-F238E27FC236}">
                <a16:creationId xmlns:a16="http://schemas.microsoft.com/office/drawing/2014/main" id="{C1DEDB4F-1501-ED9D-5BF5-6F32F111410D}"/>
              </a:ext>
              <a:ext uri="{C183D7F6-B498-43B3-948B-1728B52AA6E4}">
                <adec:decorative xmlns:adec="http://schemas.microsoft.com/office/drawing/2017/decorative" val="1"/>
              </a:ext>
            </a:extLst>
          </p:cNvPr>
          <p:cNvSpPr/>
          <p:nvPr/>
        </p:nvSpPr>
        <p:spPr>
          <a:xfrm rot="5400000">
            <a:off x="3793017" y="-3793019"/>
            <a:ext cx="1596063" cy="9182101"/>
          </a:xfrm>
          <a:prstGeom prst="rect">
            <a:avLst/>
          </a:prstGeom>
          <a:gradFill>
            <a:gsLst>
              <a:gs pos="55000">
                <a:srgbClr val="000000">
                  <a:alpha val="46000"/>
                </a:srgbClr>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DE359367-7D68-DCA9-EFC3-DCD2E7D27F39}"/>
              </a:ext>
            </a:extLst>
          </p:cNvPr>
          <p:cNvSpPr>
            <a:spLocks noGrp="1"/>
          </p:cNvSpPr>
          <p:nvPr>
            <p:ph type="ctrTitle"/>
          </p:nvPr>
        </p:nvSpPr>
        <p:spPr>
          <a:xfrm>
            <a:off x="-4431" y="361950"/>
            <a:ext cx="9148431" cy="1596063"/>
          </a:xfrm>
        </p:spPr>
        <p:txBody>
          <a:bodyPr anchor="t">
            <a:normAutofit/>
          </a:bodyPr>
          <a:lstStyle/>
          <a:p>
            <a:r>
              <a:rPr lang="en-AU" dirty="0">
                <a:effectLst>
                  <a:outerShdw blurRad="38100" dist="38100" dir="2700000" algn="tl">
                    <a:srgbClr val="000000">
                      <a:alpha val="43137"/>
                    </a:srgbClr>
                  </a:outerShdw>
                </a:effectLst>
              </a:rPr>
              <a:t>A Sending Blessing</a:t>
            </a:r>
          </a:p>
        </p:txBody>
      </p:sp>
      <p:pic>
        <p:nvPicPr>
          <p:cNvPr id="9" name="Picture 8">
            <a:extLst>
              <a:ext uri="{FF2B5EF4-FFF2-40B4-BE49-F238E27FC236}">
                <a16:creationId xmlns:a16="http://schemas.microsoft.com/office/drawing/2014/main" id="{1DF7A6B6-0A94-1608-C5B0-9D066D24631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Tree>
    <p:extLst>
      <p:ext uri="{BB962C8B-B14F-4D97-AF65-F5344CB8AC3E}">
        <p14:creationId xmlns:p14="http://schemas.microsoft.com/office/powerpoint/2010/main" val="1558104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9522" r="21"/>
          <a:stretch/>
        </p:blipFill>
        <p:spPr>
          <a:xfrm>
            <a:off x="1" y="0"/>
            <a:ext cx="9191458" cy="6848863"/>
          </a:xfrm>
          <a:prstGeom prst="rect">
            <a:avLst/>
          </a:prstGeom>
        </p:spPr>
      </p:pic>
      <p:sp>
        <p:nvSpPr>
          <p:cNvPr id="3" name="Subtitle 2"/>
          <p:cNvSpPr>
            <a:spLocks noGrp="1"/>
          </p:cNvSpPr>
          <p:nvPr>
            <p:ph type="subTitle" idx="1"/>
          </p:nvPr>
        </p:nvSpPr>
        <p:spPr>
          <a:xfrm>
            <a:off x="170120" y="2781786"/>
            <a:ext cx="4210494" cy="2375005"/>
          </a:xfrm>
        </p:spPr>
        <p:txBody>
          <a:bodyPr>
            <a:noAutofit/>
          </a:bodyPr>
          <a:lstStyle/>
          <a:p>
            <a:r>
              <a:rPr lang="en-US" sz="2200" dirty="0"/>
              <a:t>Thank you for </a:t>
            </a:r>
            <a:br>
              <a:rPr lang="en-US" sz="2200" dirty="0"/>
            </a:br>
            <a:r>
              <a:rPr lang="en-US" sz="2200" dirty="0"/>
              <a:t>celebrating with us! ​</a:t>
            </a:r>
          </a:p>
          <a:p>
            <a:r>
              <a:rPr lang="en-US" sz="2200" dirty="0"/>
              <a:t>To give online and find out </a:t>
            </a:r>
            <a:br>
              <a:rPr lang="en-US" sz="2200" dirty="0"/>
            </a:br>
            <a:r>
              <a:rPr lang="en-US" sz="2200" dirty="0"/>
              <a:t>more about UnitingWorld </a:t>
            </a:r>
            <a:br>
              <a:rPr lang="en-US" sz="2200" dirty="0"/>
            </a:br>
            <a:r>
              <a:rPr lang="en-US" sz="2200" dirty="0"/>
              <a:t>and our partners, please visit</a:t>
            </a:r>
            <a:br>
              <a:rPr lang="en-US" dirty="0"/>
            </a:br>
            <a:r>
              <a:rPr lang="en-US" sz="2200" u="sng" dirty="0"/>
              <a:t>www.unitingworld.org.au/sunday​</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20" y="259800"/>
            <a:ext cx="4316820" cy="252198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E37B527F-48EF-2D8F-3607-A7A0D7DF1C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119" y="5411973"/>
            <a:ext cx="4043370" cy="1002078"/>
          </a:xfrm>
          <a:prstGeom prst="rect">
            <a:avLst/>
          </a:prstGeom>
        </p:spPr>
      </p:pic>
    </p:spTree>
    <p:extLst>
      <p:ext uri="{BB962C8B-B14F-4D97-AF65-F5344CB8AC3E}">
        <p14:creationId xmlns:p14="http://schemas.microsoft.com/office/powerpoint/2010/main" val="20012456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1611</TotalTime>
  <Words>2716</Words>
  <Application>Microsoft Office PowerPoint</Application>
  <PresentationFormat>On-screen Show (4:3)</PresentationFormat>
  <Paragraphs>149</Paragraphs>
  <Slides>24</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Cambria</vt:lpstr>
      <vt:lpstr>Office Theme</vt:lpstr>
      <vt:lpstr>PowerPoint Presentation</vt:lpstr>
      <vt:lpstr>Acknowledging Country</vt:lpstr>
      <vt:lpstr>Call to worship</vt:lpstr>
      <vt:lpstr>Welcome to UnitingWorld Sunday</vt:lpstr>
      <vt:lpstr>PowerPoint Presentation</vt:lpstr>
      <vt:lpstr>Prayer</vt:lpstr>
      <vt:lpstr>Song</vt:lpstr>
      <vt:lpstr>Kids’ Talk</vt:lpstr>
      <vt:lpstr>Song</vt:lpstr>
      <vt:lpstr>1 Corinthians 12:12-27 ESV</vt:lpstr>
      <vt:lpstr>PowerPoint Presentation</vt:lpstr>
      <vt:lpstr>PowerPoint Presentation</vt:lpstr>
      <vt:lpstr>PowerPoint Presentation</vt:lpstr>
      <vt:lpstr>Sermon </vt:lpstr>
      <vt:lpstr>Song</vt:lpstr>
      <vt:lpstr>Prayers of  Intercession</vt:lpstr>
      <vt:lpstr>PowerPoint Presentation</vt:lpstr>
      <vt:lpstr>PowerPoint Presentation</vt:lpstr>
      <vt:lpstr>PowerPoint Presentation</vt:lpstr>
      <vt:lpstr>PowerPoint Presentation</vt:lpstr>
      <vt:lpstr>Offering</vt:lpstr>
      <vt:lpstr>Dedication of Offering</vt:lpstr>
      <vt:lpstr>A Sending Blessing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Stephanie Uhlmann</cp:lastModifiedBy>
  <cp:revision>4</cp:revision>
  <dcterms:created xsi:type="dcterms:W3CDTF">2023-04-11T06:01:14Z</dcterms:created>
  <dcterms:modified xsi:type="dcterms:W3CDTF">2023-04-19T05:47:10Z</dcterms:modified>
</cp:coreProperties>
</file>