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90" r:id="rId5"/>
    <p:sldId id="291" r:id="rId6"/>
    <p:sldId id="261" r:id="rId7"/>
    <p:sldId id="264" r:id="rId8"/>
    <p:sldId id="292" r:id="rId9"/>
    <p:sldId id="265" r:id="rId10"/>
    <p:sldId id="262" r:id="rId11"/>
    <p:sldId id="288" r:id="rId12"/>
    <p:sldId id="289" r:id="rId13"/>
    <p:sldId id="294" r:id="rId14"/>
    <p:sldId id="295" r:id="rId15"/>
    <p:sldId id="263" r:id="rId16"/>
    <p:sldId id="266" r:id="rId17"/>
    <p:sldId id="267" r:id="rId18"/>
    <p:sldId id="269" r:id="rId19"/>
    <p:sldId id="268" r:id="rId20"/>
    <p:sldId id="296" r:id="rId21"/>
    <p:sldId id="297" r:id="rId22"/>
    <p:sldId id="272" r:id="rId23"/>
    <p:sldId id="298" r:id="rId24"/>
    <p:sldId id="274" r:id="rId25"/>
    <p:sldId id="275" r:id="rId26"/>
    <p:sldId id="277" r:id="rId27"/>
    <p:sldId id="278" r:id="rId28"/>
    <p:sldId id="279" r:id="rId29"/>
    <p:sldId id="280" r:id="rId30"/>
    <p:sldId id="281" r:id="rId31"/>
    <p:sldId id="282" r:id="rId32"/>
    <p:sldId id="299" r:id="rId33"/>
    <p:sldId id="283" r:id="rId34"/>
    <p:sldId id="300" r:id="rId35"/>
    <p:sldId id="285" r:id="rId36"/>
    <p:sldId id="286" r:id="rId37"/>
    <p:sldId id="287"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0000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6D3738-1470-424C-A9F5-8D2D87CD2AAA}" v="25" dt="2024-05-03T05:11:11.3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07" d="100"/>
          <a:sy n="107" d="100"/>
        </p:scale>
        <p:origin x="69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Uhlmann" userId="49d03370-640d-400e-b034-1c88f63afafb" providerId="ADAL" clId="{B78EE503-DF7E-4F5E-92D1-FD18D3014D88}"/>
    <pc:docChg chg="undo custSel modSld modMainMaster">
      <pc:chgData name="Stephanie Uhlmann" userId="49d03370-640d-400e-b034-1c88f63afafb" providerId="ADAL" clId="{B78EE503-DF7E-4F5E-92D1-FD18D3014D88}" dt="2023-04-19T00:40:26.912" v="95" actId="14100"/>
      <pc:docMkLst>
        <pc:docMk/>
      </pc:docMkLst>
      <pc:sldChg chg="modSp mod">
        <pc:chgData name="Stephanie Uhlmann" userId="49d03370-640d-400e-b034-1c88f63afafb" providerId="ADAL" clId="{B78EE503-DF7E-4F5E-92D1-FD18D3014D88}" dt="2023-04-13T23:51:30.033" v="12" actId="732"/>
        <pc:sldMkLst>
          <pc:docMk/>
          <pc:sldMk cId="109857222" sldId="256"/>
        </pc:sldMkLst>
        <pc:picChg chg="mod modCrop">
          <ac:chgData name="Stephanie Uhlmann" userId="49d03370-640d-400e-b034-1c88f63afafb" providerId="ADAL" clId="{B78EE503-DF7E-4F5E-92D1-FD18D3014D88}" dt="2023-04-13T23:51:30.033" v="12" actId="732"/>
          <ac:picMkLst>
            <pc:docMk/>
            <pc:sldMk cId="109857222" sldId="256"/>
            <ac:picMk id="2" creationId="{012E9391-4E15-40F7-C498-D04FD9994614}"/>
          </ac:picMkLst>
        </pc:picChg>
      </pc:sldChg>
      <pc:sldChg chg="modSp mod">
        <pc:chgData name="Stephanie Uhlmann" userId="49d03370-640d-400e-b034-1c88f63afafb" providerId="ADAL" clId="{B78EE503-DF7E-4F5E-92D1-FD18D3014D88}" dt="2023-04-13T23:52:13.872" v="14" actId="732"/>
        <pc:sldMkLst>
          <pc:docMk/>
          <pc:sldMk cId="629116786" sldId="257"/>
        </pc:sldMkLst>
        <pc:picChg chg="mod modCrop">
          <ac:chgData name="Stephanie Uhlmann" userId="49d03370-640d-400e-b034-1c88f63afafb" providerId="ADAL" clId="{B78EE503-DF7E-4F5E-92D1-FD18D3014D88}" dt="2023-04-13T23:52:13.872" v="14" actId="732"/>
          <ac:picMkLst>
            <pc:docMk/>
            <pc:sldMk cId="629116786" sldId="257"/>
            <ac:picMk id="7" creationId="{94F15CA5-D225-8E98-20B5-25E9F9381A1C}"/>
          </ac:picMkLst>
        </pc:picChg>
        <pc:picChg chg="mod">
          <ac:chgData name="Stephanie Uhlmann" userId="49d03370-640d-400e-b034-1c88f63afafb" providerId="ADAL" clId="{B78EE503-DF7E-4F5E-92D1-FD18D3014D88}" dt="2023-04-13T23:49:33.811" v="7" actId="732"/>
          <ac:picMkLst>
            <pc:docMk/>
            <pc:sldMk cId="629116786" sldId="257"/>
            <ac:picMk id="1026" creationId="{E4A38942-0849-B5A7-F81E-8C88DC1EC9F2}"/>
          </ac:picMkLst>
        </pc:picChg>
      </pc:sldChg>
      <pc:sldChg chg="modSp mod">
        <pc:chgData name="Stephanie Uhlmann" userId="49d03370-640d-400e-b034-1c88f63afafb" providerId="ADAL" clId="{B78EE503-DF7E-4F5E-92D1-FD18D3014D88}" dt="2023-04-13T23:51:50.324" v="13" actId="20577"/>
        <pc:sldMkLst>
          <pc:docMk/>
          <pc:sldMk cId="2055131297" sldId="259"/>
        </pc:sldMkLst>
        <pc:spChg chg="mod">
          <ac:chgData name="Stephanie Uhlmann" userId="49d03370-640d-400e-b034-1c88f63afafb" providerId="ADAL" clId="{B78EE503-DF7E-4F5E-92D1-FD18D3014D88}" dt="2023-04-13T23:51:50.324" v="13" actId="20577"/>
          <ac:spMkLst>
            <pc:docMk/>
            <pc:sldMk cId="2055131297" sldId="259"/>
            <ac:spMk id="4" creationId="{59950089-E7E3-64D6-5B76-C873568C2ECA}"/>
          </ac:spMkLst>
        </pc:spChg>
      </pc:sldChg>
      <pc:sldChg chg="addSp modSp mod">
        <pc:chgData name="Stephanie Uhlmann" userId="49d03370-640d-400e-b034-1c88f63afafb" providerId="ADAL" clId="{B78EE503-DF7E-4F5E-92D1-FD18D3014D88}" dt="2023-04-19T00:40:26.912" v="95" actId="14100"/>
        <pc:sldMkLst>
          <pc:docMk/>
          <pc:sldMk cId="3888191798" sldId="260"/>
        </pc:sldMkLst>
        <pc:spChg chg="add mod">
          <ac:chgData name="Stephanie Uhlmann" userId="49d03370-640d-400e-b034-1c88f63afafb" providerId="ADAL" clId="{B78EE503-DF7E-4F5E-92D1-FD18D3014D88}" dt="2023-04-19T00:38:43.111" v="79"/>
          <ac:spMkLst>
            <pc:docMk/>
            <pc:sldMk cId="3888191798" sldId="260"/>
            <ac:spMk id="2" creationId="{1D5AB163-37DE-A163-9310-1B6A5B130B63}"/>
          </ac:spMkLst>
        </pc:spChg>
        <pc:spChg chg="mod">
          <ac:chgData name="Stephanie Uhlmann" userId="49d03370-640d-400e-b034-1c88f63afafb" providerId="ADAL" clId="{B78EE503-DF7E-4F5E-92D1-FD18D3014D88}" dt="2023-04-19T00:40:26.912" v="95" actId="14100"/>
          <ac:spMkLst>
            <pc:docMk/>
            <pc:sldMk cId="3888191798" sldId="260"/>
            <ac:spMk id="4" creationId="{59950089-E7E3-64D6-5B76-C873568C2ECA}"/>
          </ac:spMkLst>
        </pc:spChg>
      </pc:sldChg>
      <pc:sldChg chg="modSp mod">
        <pc:chgData name="Stephanie Uhlmann" userId="49d03370-640d-400e-b034-1c88f63afafb" providerId="ADAL" clId="{B78EE503-DF7E-4F5E-92D1-FD18D3014D88}" dt="2023-04-13T23:54:20.500" v="25" actId="732"/>
        <pc:sldMkLst>
          <pc:docMk/>
          <pc:sldMk cId="2396075085" sldId="262"/>
        </pc:sldMkLst>
        <pc:picChg chg="mod modCrop">
          <ac:chgData name="Stephanie Uhlmann" userId="49d03370-640d-400e-b034-1c88f63afafb" providerId="ADAL" clId="{B78EE503-DF7E-4F5E-92D1-FD18D3014D88}" dt="2023-04-13T23:54:20.500" v="25" actId="732"/>
          <ac:picMkLst>
            <pc:docMk/>
            <pc:sldMk cId="2396075085" sldId="262"/>
            <ac:picMk id="14" creationId="{4EAED7DA-0E71-CDFF-DB03-FEA491F86EDD}"/>
          </ac:picMkLst>
        </pc:picChg>
      </pc:sldChg>
      <pc:sldChg chg="modSp mod">
        <pc:chgData name="Stephanie Uhlmann" userId="49d03370-640d-400e-b034-1c88f63afafb" providerId="ADAL" clId="{B78EE503-DF7E-4F5E-92D1-FD18D3014D88}" dt="2023-04-13T23:54:02.461" v="24" actId="121"/>
        <pc:sldMkLst>
          <pc:docMk/>
          <pc:sldMk cId="2623334706" sldId="265"/>
        </pc:sldMkLst>
        <pc:spChg chg="mod">
          <ac:chgData name="Stephanie Uhlmann" userId="49d03370-640d-400e-b034-1c88f63afafb" providerId="ADAL" clId="{B78EE503-DF7E-4F5E-92D1-FD18D3014D88}" dt="2023-04-13T23:54:02.461" v="24" actId="121"/>
          <ac:spMkLst>
            <pc:docMk/>
            <pc:sldMk cId="2623334706" sldId="265"/>
            <ac:spMk id="5" creationId="{8234A6FF-0A29-12F4-1AB6-D09BE658BFC4}"/>
          </ac:spMkLst>
        </pc:spChg>
        <pc:picChg chg="mod modCrop">
          <ac:chgData name="Stephanie Uhlmann" userId="49d03370-640d-400e-b034-1c88f63afafb" providerId="ADAL" clId="{B78EE503-DF7E-4F5E-92D1-FD18D3014D88}" dt="2023-04-13T23:53:43.617" v="20" actId="732"/>
          <ac:picMkLst>
            <pc:docMk/>
            <pc:sldMk cId="2623334706" sldId="265"/>
            <ac:picMk id="4" creationId="{9EEF61DE-3DE0-4DB7-CFEB-415270D5C33E}"/>
          </ac:picMkLst>
        </pc:picChg>
        <pc:picChg chg="mod modCrop">
          <ac:chgData name="Stephanie Uhlmann" userId="49d03370-640d-400e-b034-1c88f63afafb" providerId="ADAL" clId="{B78EE503-DF7E-4F5E-92D1-FD18D3014D88}" dt="2023-04-13T23:53:00.724" v="15" actId="732"/>
          <ac:picMkLst>
            <pc:docMk/>
            <pc:sldMk cId="2623334706" sldId="265"/>
            <ac:picMk id="7" creationId="{55E8E750-CCC7-F85C-B8EB-D417626D0F97}"/>
          </ac:picMkLst>
        </pc:picChg>
        <pc:picChg chg="mod">
          <ac:chgData name="Stephanie Uhlmann" userId="49d03370-640d-400e-b034-1c88f63afafb" providerId="ADAL" clId="{B78EE503-DF7E-4F5E-92D1-FD18D3014D88}" dt="2023-04-13T23:53:32.887" v="18" actId="732"/>
          <ac:picMkLst>
            <pc:docMk/>
            <pc:sldMk cId="2623334706" sldId="265"/>
            <ac:picMk id="7174" creationId="{AB53D738-022B-8BDF-AB1E-7428FCAE3C96}"/>
          </ac:picMkLst>
        </pc:picChg>
      </pc:sldChg>
      <pc:sldChg chg="modSp">
        <pc:chgData name="Stephanie Uhlmann" userId="49d03370-640d-400e-b034-1c88f63afafb" providerId="ADAL" clId="{B78EE503-DF7E-4F5E-92D1-FD18D3014D88}" dt="2023-04-13T23:55:13.220" v="33" actId="1038"/>
        <pc:sldMkLst>
          <pc:docMk/>
          <pc:sldMk cId="680349268" sldId="267"/>
        </pc:sldMkLst>
        <pc:picChg chg="mod">
          <ac:chgData name="Stephanie Uhlmann" userId="49d03370-640d-400e-b034-1c88f63afafb" providerId="ADAL" clId="{B78EE503-DF7E-4F5E-92D1-FD18D3014D88}" dt="2023-04-13T23:55:13.220" v="33" actId="1038"/>
          <ac:picMkLst>
            <pc:docMk/>
            <pc:sldMk cId="680349268" sldId="267"/>
            <ac:picMk id="8196" creationId="{06988954-7FC7-713C-1DBB-7A7D970C707E}"/>
          </ac:picMkLst>
        </pc:picChg>
      </pc:sldChg>
      <pc:sldChg chg="modSp mod">
        <pc:chgData name="Stephanie Uhlmann" userId="49d03370-640d-400e-b034-1c88f63afafb" providerId="ADAL" clId="{B78EE503-DF7E-4F5E-92D1-FD18D3014D88}" dt="2023-04-13T23:57:03.520" v="47" actId="732"/>
        <pc:sldMkLst>
          <pc:docMk/>
          <pc:sldMk cId="941285003" sldId="268"/>
        </pc:sldMkLst>
        <pc:spChg chg="mod">
          <ac:chgData name="Stephanie Uhlmann" userId="49d03370-640d-400e-b034-1c88f63afafb" providerId="ADAL" clId="{B78EE503-DF7E-4F5E-92D1-FD18D3014D88}" dt="2023-04-13T23:56:10.838" v="35" actId="14100"/>
          <ac:spMkLst>
            <pc:docMk/>
            <pc:sldMk cId="941285003" sldId="268"/>
            <ac:spMk id="7" creationId="{E6D898FF-4AF8-B0FE-6D67-B6E9543FB0C4}"/>
          </ac:spMkLst>
        </pc:spChg>
        <pc:picChg chg="mod modCrop">
          <ac:chgData name="Stephanie Uhlmann" userId="49d03370-640d-400e-b034-1c88f63afafb" providerId="ADAL" clId="{B78EE503-DF7E-4F5E-92D1-FD18D3014D88}" dt="2023-04-13T23:56:56.778" v="46" actId="14100"/>
          <ac:picMkLst>
            <pc:docMk/>
            <pc:sldMk cId="941285003" sldId="268"/>
            <ac:picMk id="4" creationId="{F627E0E0-26CB-CFCE-9560-1ED7C1590709}"/>
          </ac:picMkLst>
        </pc:picChg>
        <pc:picChg chg="mod modCrop">
          <ac:chgData name="Stephanie Uhlmann" userId="49d03370-640d-400e-b034-1c88f63afafb" providerId="ADAL" clId="{B78EE503-DF7E-4F5E-92D1-FD18D3014D88}" dt="2023-04-13T23:57:03.520" v="47" actId="732"/>
          <ac:picMkLst>
            <pc:docMk/>
            <pc:sldMk cId="941285003" sldId="268"/>
            <ac:picMk id="26" creationId="{1D9D526D-6F9B-EED8-113A-A68225061E20}"/>
          </ac:picMkLst>
        </pc:picChg>
      </pc:sldChg>
      <pc:sldChg chg="modSp mod">
        <pc:chgData name="Stephanie Uhlmann" userId="49d03370-640d-400e-b034-1c88f63afafb" providerId="ADAL" clId="{B78EE503-DF7E-4F5E-92D1-FD18D3014D88}" dt="2023-04-13T23:57:31.699" v="48" actId="732"/>
        <pc:sldMkLst>
          <pc:docMk/>
          <pc:sldMk cId="3085454561" sldId="275"/>
        </pc:sldMkLst>
        <pc:picChg chg="mod modCrop">
          <ac:chgData name="Stephanie Uhlmann" userId="49d03370-640d-400e-b034-1c88f63afafb" providerId="ADAL" clId="{B78EE503-DF7E-4F5E-92D1-FD18D3014D88}" dt="2023-04-13T23:57:31.699" v="48" actId="732"/>
          <ac:picMkLst>
            <pc:docMk/>
            <pc:sldMk cId="3085454561" sldId="275"/>
            <ac:picMk id="10" creationId="{1AEABCAE-7DD7-113E-BED4-C60FA6F381FD}"/>
          </ac:picMkLst>
        </pc:picChg>
      </pc:sldChg>
      <pc:sldChg chg="modSp mod">
        <pc:chgData name="Stephanie Uhlmann" userId="49d03370-640d-400e-b034-1c88f63afafb" providerId="ADAL" clId="{B78EE503-DF7E-4F5E-92D1-FD18D3014D88}" dt="2023-04-13T23:57:40.814" v="49" actId="732"/>
        <pc:sldMkLst>
          <pc:docMk/>
          <pc:sldMk cId="319606668" sldId="277"/>
        </pc:sldMkLst>
        <pc:picChg chg="mod modCrop">
          <ac:chgData name="Stephanie Uhlmann" userId="49d03370-640d-400e-b034-1c88f63afafb" providerId="ADAL" clId="{B78EE503-DF7E-4F5E-92D1-FD18D3014D88}" dt="2023-04-13T23:57:40.814" v="49" actId="732"/>
          <ac:picMkLst>
            <pc:docMk/>
            <pc:sldMk cId="319606668" sldId="277"/>
            <ac:picMk id="9" creationId="{8CB4640E-FAC9-631C-4D02-23705CDB495C}"/>
          </ac:picMkLst>
        </pc:picChg>
      </pc:sldChg>
      <pc:sldChg chg="modSp mod">
        <pc:chgData name="Stephanie Uhlmann" userId="49d03370-640d-400e-b034-1c88f63afafb" providerId="ADAL" clId="{B78EE503-DF7E-4F5E-92D1-FD18D3014D88}" dt="2023-04-13T23:57:49.004" v="50" actId="732"/>
        <pc:sldMkLst>
          <pc:docMk/>
          <pc:sldMk cId="364030668" sldId="278"/>
        </pc:sldMkLst>
        <pc:picChg chg="mod modCrop">
          <ac:chgData name="Stephanie Uhlmann" userId="49d03370-640d-400e-b034-1c88f63afafb" providerId="ADAL" clId="{B78EE503-DF7E-4F5E-92D1-FD18D3014D88}" dt="2023-04-13T23:57:49.004" v="50" actId="732"/>
          <ac:picMkLst>
            <pc:docMk/>
            <pc:sldMk cId="364030668" sldId="278"/>
            <ac:picMk id="9" creationId="{8CB4640E-FAC9-631C-4D02-23705CDB495C}"/>
          </ac:picMkLst>
        </pc:picChg>
      </pc:sldChg>
      <pc:sldChg chg="modSp mod">
        <pc:chgData name="Stephanie Uhlmann" userId="49d03370-640d-400e-b034-1c88f63afafb" providerId="ADAL" clId="{B78EE503-DF7E-4F5E-92D1-FD18D3014D88}" dt="2023-04-13T23:57:59.459" v="51" actId="732"/>
        <pc:sldMkLst>
          <pc:docMk/>
          <pc:sldMk cId="1328104407" sldId="279"/>
        </pc:sldMkLst>
        <pc:picChg chg="mod modCrop">
          <ac:chgData name="Stephanie Uhlmann" userId="49d03370-640d-400e-b034-1c88f63afafb" providerId="ADAL" clId="{B78EE503-DF7E-4F5E-92D1-FD18D3014D88}" dt="2023-04-13T23:57:59.459" v="51" actId="732"/>
          <ac:picMkLst>
            <pc:docMk/>
            <pc:sldMk cId="1328104407" sldId="279"/>
            <ac:picMk id="5" creationId="{0EF482E8-EBF7-AD15-9A59-3691E71ECEFC}"/>
          </ac:picMkLst>
        </pc:picChg>
      </pc:sldChg>
      <pc:sldChg chg="modSp mod">
        <pc:chgData name="Stephanie Uhlmann" userId="49d03370-640d-400e-b034-1c88f63afafb" providerId="ADAL" clId="{B78EE503-DF7E-4F5E-92D1-FD18D3014D88}" dt="2023-04-13T23:58:07.658" v="52" actId="732"/>
        <pc:sldMkLst>
          <pc:docMk/>
          <pc:sldMk cId="2041388561" sldId="280"/>
        </pc:sldMkLst>
        <pc:picChg chg="mod modCrop">
          <ac:chgData name="Stephanie Uhlmann" userId="49d03370-640d-400e-b034-1c88f63afafb" providerId="ADAL" clId="{B78EE503-DF7E-4F5E-92D1-FD18D3014D88}" dt="2023-04-13T23:58:07.658" v="52" actId="732"/>
          <ac:picMkLst>
            <pc:docMk/>
            <pc:sldMk cId="2041388561" sldId="280"/>
            <ac:picMk id="5" creationId="{0EF482E8-EBF7-AD15-9A59-3691E71ECEFC}"/>
          </ac:picMkLst>
        </pc:picChg>
      </pc:sldChg>
      <pc:sldChg chg="modSp mod">
        <pc:chgData name="Stephanie Uhlmann" userId="49d03370-640d-400e-b034-1c88f63afafb" providerId="ADAL" clId="{B78EE503-DF7E-4F5E-92D1-FD18D3014D88}" dt="2023-04-13T23:59:36.523" v="64" actId="1076"/>
        <pc:sldMkLst>
          <pc:docMk/>
          <pc:sldMk cId="3839891082" sldId="281"/>
        </pc:sldMkLst>
        <pc:spChg chg="mod">
          <ac:chgData name="Stephanie Uhlmann" userId="49d03370-640d-400e-b034-1c88f63afafb" providerId="ADAL" clId="{B78EE503-DF7E-4F5E-92D1-FD18D3014D88}" dt="2023-04-13T23:59:33.953" v="63" actId="14100"/>
          <ac:spMkLst>
            <pc:docMk/>
            <pc:sldMk cId="3839891082" sldId="281"/>
            <ac:spMk id="6" creationId="{3417F6FF-53EC-DFA1-55B8-8ADEAAFDB1C5}"/>
          </ac:spMkLst>
        </pc:spChg>
        <pc:picChg chg="mod modCrop">
          <ac:chgData name="Stephanie Uhlmann" userId="49d03370-640d-400e-b034-1c88f63afafb" providerId="ADAL" clId="{B78EE503-DF7E-4F5E-92D1-FD18D3014D88}" dt="2023-04-13T23:59:36.523" v="64" actId="1076"/>
          <ac:picMkLst>
            <pc:docMk/>
            <pc:sldMk cId="3839891082" sldId="281"/>
            <ac:picMk id="8" creationId="{15FFB84B-22F1-3B15-2313-68DDFE0B0642}"/>
          </ac:picMkLst>
        </pc:picChg>
        <pc:picChg chg="mod">
          <ac:chgData name="Stephanie Uhlmann" userId="49d03370-640d-400e-b034-1c88f63afafb" providerId="ADAL" clId="{B78EE503-DF7E-4F5E-92D1-FD18D3014D88}" dt="2023-04-13T23:59:25.990" v="62" actId="732"/>
          <ac:picMkLst>
            <pc:docMk/>
            <pc:sldMk cId="3839891082" sldId="281"/>
            <ac:picMk id="2050" creationId="{71E03AA9-63BF-9762-7B75-888D8812E12F}"/>
          </ac:picMkLst>
        </pc:picChg>
      </pc:sldChg>
      <pc:sldChg chg="modSp mod">
        <pc:chgData name="Stephanie Uhlmann" userId="49d03370-640d-400e-b034-1c88f63afafb" providerId="ADAL" clId="{B78EE503-DF7E-4F5E-92D1-FD18D3014D88}" dt="2023-04-14T00:00:08.250" v="66" actId="732"/>
        <pc:sldMkLst>
          <pc:docMk/>
          <pc:sldMk cId="606663578" sldId="283"/>
        </pc:sldMkLst>
        <pc:picChg chg="mod modCrop">
          <ac:chgData name="Stephanie Uhlmann" userId="49d03370-640d-400e-b034-1c88f63afafb" providerId="ADAL" clId="{B78EE503-DF7E-4F5E-92D1-FD18D3014D88}" dt="2023-04-13T23:59:59.068" v="65" actId="732"/>
          <ac:picMkLst>
            <pc:docMk/>
            <pc:sldMk cId="606663578" sldId="283"/>
            <ac:picMk id="12" creationId="{8D26054B-1681-0D48-8EA7-6802EED2B127}"/>
          </ac:picMkLst>
        </pc:picChg>
        <pc:picChg chg="mod modCrop">
          <ac:chgData name="Stephanie Uhlmann" userId="49d03370-640d-400e-b034-1c88f63afafb" providerId="ADAL" clId="{B78EE503-DF7E-4F5E-92D1-FD18D3014D88}" dt="2023-04-14T00:00:08.250" v="66" actId="732"/>
          <ac:picMkLst>
            <pc:docMk/>
            <pc:sldMk cId="606663578" sldId="283"/>
            <ac:picMk id="16" creationId="{1B89B71C-3BE8-C2DD-A7AE-6493848656FB}"/>
          </ac:picMkLst>
        </pc:picChg>
      </pc:sldChg>
      <pc:sldChg chg="modSp mod">
        <pc:chgData name="Stephanie Uhlmann" userId="49d03370-640d-400e-b034-1c88f63afafb" providerId="ADAL" clId="{B78EE503-DF7E-4F5E-92D1-FD18D3014D88}" dt="2023-04-14T00:00:19.271" v="67" actId="732"/>
        <pc:sldMkLst>
          <pc:docMk/>
          <pc:sldMk cId="1558104414" sldId="285"/>
        </pc:sldMkLst>
        <pc:picChg chg="mod modCrop">
          <ac:chgData name="Stephanie Uhlmann" userId="49d03370-640d-400e-b034-1c88f63afafb" providerId="ADAL" clId="{B78EE503-DF7E-4F5E-92D1-FD18D3014D88}" dt="2023-04-14T00:00:19.271" v="67" actId="732"/>
          <ac:picMkLst>
            <pc:docMk/>
            <pc:sldMk cId="1558104414" sldId="285"/>
            <ac:picMk id="9" creationId="{1DF7A6B6-0A94-1608-C5B0-9D066D24631A}"/>
          </ac:picMkLst>
        </pc:picChg>
      </pc:sldChg>
      <pc:sldChg chg="modSp mod">
        <pc:chgData name="Stephanie Uhlmann" userId="49d03370-640d-400e-b034-1c88f63afafb" providerId="ADAL" clId="{B78EE503-DF7E-4F5E-92D1-FD18D3014D88}" dt="2023-04-14T00:00:55.195" v="75" actId="1038"/>
        <pc:sldMkLst>
          <pc:docMk/>
          <pc:sldMk cId="1868575247" sldId="286"/>
        </pc:sldMkLst>
        <pc:picChg chg="mod modCrop">
          <ac:chgData name="Stephanie Uhlmann" userId="49d03370-640d-400e-b034-1c88f63afafb" providerId="ADAL" clId="{B78EE503-DF7E-4F5E-92D1-FD18D3014D88}" dt="2023-04-14T00:00:47.571" v="71" actId="732"/>
          <ac:picMkLst>
            <pc:docMk/>
            <pc:sldMk cId="1868575247" sldId="286"/>
            <ac:picMk id="14" creationId="{437DCCFA-198B-9721-0240-00A0D36854C1}"/>
          </ac:picMkLst>
        </pc:picChg>
        <pc:picChg chg="mod modCrop">
          <ac:chgData name="Stephanie Uhlmann" userId="49d03370-640d-400e-b034-1c88f63afafb" providerId="ADAL" clId="{B78EE503-DF7E-4F5E-92D1-FD18D3014D88}" dt="2023-04-14T00:00:55.195" v="75" actId="1038"/>
          <ac:picMkLst>
            <pc:docMk/>
            <pc:sldMk cId="1868575247" sldId="286"/>
            <ac:picMk id="17" creationId="{8FF342F2-FE2D-63D1-6D3C-CDACD32B0AE4}"/>
          </ac:picMkLst>
        </pc:picChg>
      </pc:sldChg>
      <pc:sldChg chg="modSp mod">
        <pc:chgData name="Stephanie Uhlmann" userId="49d03370-640d-400e-b034-1c88f63afafb" providerId="ADAL" clId="{B78EE503-DF7E-4F5E-92D1-FD18D3014D88}" dt="2023-04-14T00:01:35.911" v="78" actId="14100"/>
        <pc:sldMkLst>
          <pc:docMk/>
          <pc:sldMk cId="2001245610" sldId="287"/>
        </pc:sldMkLst>
        <pc:picChg chg="mod modCrop">
          <ac:chgData name="Stephanie Uhlmann" userId="49d03370-640d-400e-b034-1c88f63afafb" providerId="ADAL" clId="{B78EE503-DF7E-4F5E-92D1-FD18D3014D88}" dt="2023-04-14T00:01:35.911" v="78" actId="14100"/>
          <ac:picMkLst>
            <pc:docMk/>
            <pc:sldMk cId="2001245610" sldId="287"/>
            <ac:picMk id="2" creationId="{012E9391-4E15-40F7-C498-D04FD9994614}"/>
          </ac:picMkLst>
        </pc:picChg>
      </pc:sldChg>
      <pc:sldChg chg="modSp mod">
        <pc:chgData name="Stephanie Uhlmann" userId="49d03370-640d-400e-b034-1c88f63afafb" providerId="ADAL" clId="{B78EE503-DF7E-4F5E-92D1-FD18D3014D88}" dt="2023-04-13T23:54:28.465" v="26" actId="732"/>
        <pc:sldMkLst>
          <pc:docMk/>
          <pc:sldMk cId="104148465" sldId="288"/>
        </pc:sldMkLst>
        <pc:picChg chg="mod modCrop">
          <ac:chgData name="Stephanie Uhlmann" userId="49d03370-640d-400e-b034-1c88f63afafb" providerId="ADAL" clId="{B78EE503-DF7E-4F5E-92D1-FD18D3014D88}" dt="2023-04-13T23:54:28.465" v="26" actId="732"/>
          <ac:picMkLst>
            <pc:docMk/>
            <pc:sldMk cId="104148465" sldId="288"/>
            <ac:picMk id="14" creationId="{4EAED7DA-0E71-CDFF-DB03-FEA491F86EDD}"/>
          </ac:picMkLst>
        </pc:picChg>
      </pc:sldChg>
      <pc:sldChg chg="modSp mod">
        <pc:chgData name="Stephanie Uhlmann" userId="49d03370-640d-400e-b034-1c88f63afafb" providerId="ADAL" clId="{B78EE503-DF7E-4F5E-92D1-FD18D3014D88}" dt="2023-04-13T23:54:37.723" v="27" actId="732"/>
        <pc:sldMkLst>
          <pc:docMk/>
          <pc:sldMk cId="1776273030" sldId="289"/>
        </pc:sldMkLst>
        <pc:picChg chg="mod modCrop">
          <ac:chgData name="Stephanie Uhlmann" userId="49d03370-640d-400e-b034-1c88f63afafb" providerId="ADAL" clId="{B78EE503-DF7E-4F5E-92D1-FD18D3014D88}" dt="2023-04-13T23:54:37.723" v="27" actId="732"/>
          <ac:picMkLst>
            <pc:docMk/>
            <pc:sldMk cId="1776273030" sldId="289"/>
            <ac:picMk id="14" creationId="{4EAED7DA-0E71-CDFF-DB03-FEA491F86EDD}"/>
          </ac:picMkLst>
        </pc:picChg>
      </pc:sldChg>
      <pc:sldMasterChg chg="modSp mod modSldLayout">
        <pc:chgData name="Stephanie Uhlmann" userId="49d03370-640d-400e-b034-1c88f63afafb" providerId="ADAL" clId="{B78EE503-DF7E-4F5E-92D1-FD18D3014D88}" dt="2023-04-13T23:55:49.766" v="34" actId="14100"/>
        <pc:sldMasterMkLst>
          <pc:docMk/>
          <pc:sldMasterMk cId="3911646075" sldId="2147483672"/>
        </pc:sldMasterMkLst>
        <pc:picChg chg="mod modCrop">
          <ac:chgData name="Stephanie Uhlmann" userId="49d03370-640d-400e-b034-1c88f63afafb" providerId="ADAL" clId="{B78EE503-DF7E-4F5E-92D1-FD18D3014D88}" dt="2023-04-13T23:51:08.326" v="11" actId="732"/>
          <ac:picMkLst>
            <pc:docMk/>
            <pc:sldMasterMk cId="3911646075" sldId="2147483672"/>
            <ac:picMk id="8" creationId="{1E53DD6C-9D24-4B0C-D3A7-9F6AD68F4960}"/>
          </ac:picMkLst>
        </pc:picChg>
        <pc:sldLayoutChg chg="modSp mod">
          <pc:chgData name="Stephanie Uhlmann" userId="49d03370-640d-400e-b034-1c88f63afafb" providerId="ADAL" clId="{B78EE503-DF7E-4F5E-92D1-FD18D3014D88}" dt="2023-04-13T23:55:49.766" v="34" actId="14100"/>
          <pc:sldLayoutMkLst>
            <pc:docMk/>
            <pc:sldMasterMk cId="3911646075" sldId="2147483672"/>
            <pc:sldLayoutMk cId="3540908977" sldId="2147483685"/>
          </pc:sldLayoutMkLst>
          <pc:spChg chg="mod">
            <ac:chgData name="Stephanie Uhlmann" userId="49d03370-640d-400e-b034-1c88f63afafb" providerId="ADAL" clId="{B78EE503-DF7E-4F5E-92D1-FD18D3014D88}" dt="2023-04-13T23:55:49.766" v="34" actId="14100"/>
            <ac:spMkLst>
              <pc:docMk/>
              <pc:sldMasterMk cId="3911646075" sldId="2147483672"/>
              <pc:sldLayoutMk cId="3540908977" sldId="2147483685"/>
              <ac:spMk id="7" creationId="{5CFD3878-CAB7-939F-285F-3F33E80EE68C}"/>
            </ac:spMkLst>
          </pc:spChg>
        </pc:sldLayoutChg>
      </pc:sldMasterChg>
    </pc:docChg>
  </pc:docChgLst>
  <pc:docChgLst>
    <pc:chgData name="Stephanie Uhlmann" userId="49d03370-640d-400e-b034-1c88f63afafb" providerId="ADAL" clId="{E06D3738-1470-424C-A9F5-8D2D87CD2AAA}"/>
    <pc:docChg chg="undo custSel addSld delSld modSld sldOrd">
      <pc:chgData name="Stephanie Uhlmann" userId="49d03370-640d-400e-b034-1c88f63afafb" providerId="ADAL" clId="{E06D3738-1470-424C-A9F5-8D2D87CD2AAA}" dt="2024-05-03T05:11:22.064" v="768" actId="478"/>
      <pc:docMkLst>
        <pc:docMk/>
      </pc:docMkLst>
      <pc:sldChg chg="addSp delSp modSp mod">
        <pc:chgData name="Stephanie Uhlmann" userId="49d03370-640d-400e-b034-1c88f63afafb" providerId="ADAL" clId="{E06D3738-1470-424C-A9F5-8D2D87CD2AAA}" dt="2024-05-01T05:46:00.066" v="350" actId="2711"/>
        <pc:sldMkLst>
          <pc:docMk/>
          <pc:sldMk cId="109857222" sldId="256"/>
        </pc:sldMkLst>
        <pc:spChg chg="mod">
          <ac:chgData name="Stephanie Uhlmann" userId="49d03370-640d-400e-b034-1c88f63afafb" providerId="ADAL" clId="{E06D3738-1470-424C-A9F5-8D2D87CD2AAA}" dt="2024-05-01T05:46:00.066" v="350" actId="2711"/>
          <ac:spMkLst>
            <pc:docMk/>
            <pc:sldMk cId="109857222" sldId="256"/>
            <ac:spMk id="3" creationId="{00000000-0000-0000-0000-000000000000}"/>
          </ac:spMkLst>
        </pc:spChg>
        <pc:picChg chg="del mod">
          <ac:chgData name="Stephanie Uhlmann" userId="49d03370-640d-400e-b034-1c88f63afafb" providerId="ADAL" clId="{E06D3738-1470-424C-A9F5-8D2D87CD2AAA}" dt="2024-05-01T04:19:11.412" v="7" actId="478"/>
          <ac:picMkLst>
            <pc:docMk/>
            <pc:sldMk cId="109857222" sldId="256"/>
            <ac:picMk id="2" creationId="{012E9391-4E15-40F7-C498-D04FD9994614}"/>
          </ac:picMkLst>
        </pc:picChg>
        <pc:picChg chg="add del mod">
          <ac:chgData name="Stephanie Uhlmann" userId="49d03370-640d-400e-b034-1c88f63afafb" providerId="ADAL" clId="{E06D3738-1470-424C-A9F5-8D2D87CD2AAA}" dt="2024-05-01T04:20:16.402" v="11" actId="478"/>
          <ac:picMkLst>
            <pc:docMk/>
            <pc:sldMk cId="109857222" sldId="256"/>
            <ac:picMk id="5" creationId="{43D9D9F2-96FB-294C-B129-77FC7A63D549}"/>
          </ac:picMkLst>
        </pc:picChg>
        <pc:picChg chg="add mod ord modCrop">
          <ac:chgData name="Stephanie Uhlmann" userId="49d03370-640d-400e-b034-1c88f63afafb" providerId="ADAL" clId="{E06D3738-1470-424C-A9F5-8D2D87CD2AAA}" dt="2024-05-01T04:21:47.606" v="26" actId="732"/>
          <ac:picMkLst>
            <pc:docMk/>
            <pc:sldMk cId="109857222" sldId="256"/>
            <ac:picMk id="7" creationId="{655A3F58-4859-6F2C-C599-CE08D5F5B3A2}"/>
          </ac:picMkLst>
        </pc:picChg>
      </pc:sldChg>
      <pc:sldChg chg="modSp mod">
        <pc:chgData name="Stephanie Uhlmann" userId="49d03370-640d-400e-b034-1c88f63afafb" providerId="ADAL" clId="{E06D3738-1470-424C-A9F5-8D2D87CD2AAA}" dt="2024-05-01T05:45:48.600" v="349" actId="255"/>
        <pc:sldMkLst>
          <pc:docMk/>
          <pc:sldMk cId="629116786" sldId="257"/>
        </pc:sldMkLst>
        <pc:spChg chg="mod">
          <ac:chgData name="Stephanie Uhlmann" userId="49d03370-640d-400e-b034-1c88f63afafb" providerId="ADAL" clId="{E06D3738-1470-424C-A9F5-8D2D87CD2AAA}" dt="2024-05-01T05:45:37.541" v="347" actId="2711"/>
          <ac:spMkLst>
            <pc:docMk/>
            <pc:sldMk cId="629116786" sldId="257"/>
            <ac:spMk id="2" creationId="{A7CEE229-37CF-51B1-66D4-CC5423763C47}"/>
          </ac:spMkLst>
        </pc:spChg>
        <pc:spChg chg="mod">
          <ac:chgData name="Stephanie Uhlmann" userId="49d03370-640d-400e-b034-1c88f63afafb" providerId="ADAL" clId="{E06D3738-1470-424C-A9F5-8D2D87CD2AAA}" dt="2024-05-01T05:45:48.600" v="349" actId="255"/>
          <ac:spMkLst>
            <pc:docMk/>
            <pc:sldMk cId="629116786" sldId="257"/>
            <ac:spMk id="4" creationId="{11FA24E7-1E59-FB81-A60F-9848B4E5D482}"/>
          </ac:spMkLst>
        </pc:spChg>
      </pc:sldChg>
      <pc:sldChg chg="modSp mod">
        <pc:chgData name="Stephanie Uhlmann" userId="49d03370-640d-400e-b034-1c88f63afafb" providerId="ADAL" clId="{E06D3738-1470-424C-A9F5-8D2D87CD2AAA}" dt="2024-05-01T04:33:30.028" v="113" actId="255"/>
        <pc:sldMkLst>
          <pc:docMk/>
          <pc:sldMk cId="3234641418" sldId="258"/>
        </pc:sldMkLst>
        <pc:spChg chg="mod">
          <ac:chgData name="Stephanie Uhlmann" userId="49d03370-640d-400e-b034-1c88f63afafb" providerId="ADAL" clId="{E06D3738-1470-424C-A9F5-8D2D87CD2AAA}" dt="2024-05-01T04:28:26.465" v="78" actId="14100"/>
          <ac:spMkLst>
            <pc:docMk/>
            <pc:sldMk cId="3234641418" sldId="258"/>
            <ac:spMk id="2" creationId="{182932DB-4136-A8FA-B35B-58B0A58E5011}"/>
          </ac:spMkLst>
        </pc:spChg>
        <pc:spChg chg="mod">
          <ac:chgData name="Stephanie Uhlmann" userId="49d03370-640d-400e-b034-1c88f63afafb" providerId="ADAL" clId="{E06D3738-1470-424C-A9F5-8D2D87CD2AAA}" dt="2024-05-01T04:33:30.028" v="113" actId="255"/>
          <ac:spMkLst>
            <pc:docMk/>
            <pc:sldMk cId="3234641418" sldId="258"/>
            <ac:spMk id="4" creationId="{59950089-E7E3-64D6-5B76-C873568C2ECA}"/>
          </ac:spMkLst>
        </pc:spChg>
        <pc:spChg chg="mod">
          <ac:chgData name="Stephanie Uhlmann" userId="49d03370-640d-400e-b034-1c88f63afafb" providerId="ADAL" clId="{E06D3738-1470-424C-A9F5-8D2D87CD2AAA}" dt="2024-05-01T04:27:01.720" v="61" actId="14100"/>
          <ac:spMkLst>
            <pc:docMk/>
            <pc:sldMk cId="3234641418" sldId="258"/>
            <ac:spMk id="5" creationId="{28763D55-3C12-BF26-CAE1-F6356B1476F2}"/>
          </ac:spMkLst>
        </pc:spChg>
      </pc:sldChg>
      <pc:sldChg chg="del">
        <pc:chgData name="Stephanie Uhlmann" userId="49d03370-640d-400e-b034-1c88f63afafb" providerId="ADAL" clId="{E06D3738-1470-424C-A9F5-8D2D87CD2AAA}" dt="2024-05-01T04:36:26.885" v="144" actId="47"/>
        <pc:sldMkLst>
          <pc:docMk/>
          <pc:sldMk cId="2055131297" sldId="259"/>
        </pc:sldMkLst>
      </pc:sldChg>
      <pc:sldChg chg="del">
        <pc:chgData name="Stephanie Uhlmann" userId="49d03370-640d-400e-b034-1c88f63afafb" providerId="ADAL" clId="{E06D3738-1470-424C-A9F5-8D2D87CD2AAA}" dt="2024-05-01T04:36:37.770" v="145" actId="47"/>
        <pc:sldMkLst>
          <pc:docMk/>
          <pc:sldMk cId="3888191798" sldId="260"/>
        </pc:sldMkLst>
      </pc:sldChg>
      <pc:sldChg chg="modSp mod">
        <pc:chgData name="Stephanie Uhlmann" userId="49d03370-640d-400e-b034-1c88f63afafb" providerId="ADAL" clId="{E06D3738-1470-424C-A9F5-8D2D87CD2AAA}" dt="2024-05-01T05:45:27.061" v="346" actId="2711"/>
        <pc:sldMkLst>
          <pc:docMk/>
          <pc:sldMk cId="1862770408" sldId="261"/>
        </pc:sldMkLst>
        <pc:spChg chg="mod">
          <ac:chgData name="Stephanie Uhlmann" userId="49d03370-640d-400e-b034-1c88f63afafb" providerId="ADAL" clId="{E06D3738-1470-424C-A9F5-8D2D87CD2AAA}" dt="2024-05-01T05:45:27.061" v="346" actId="2711"/>
          <ac:spMkLst>
            <pc:docMk/>
            <pc:sldMk cId="1862770408" sldId="261"/>
            <ac:spMk id="5" creationId="{E2283069-B297-F70D-CF0F-A0DA905299D6}"/>
          </ac:spMkLst>
        </pc:spChg>
      </pc:sldChg>
      <pc:sldChg chg="modSp mod">
        <pc:chgData name="Stephanie Uhlmann" userId="49d03370-640d-400e-b034-1c88f63afafb" providerId="ADAL" clId="{E06D3738-1470-424C-A9F5-8D2D87CD2AAA}" dt="2024-05-01T05:09:01.972" v="224" actId="20577"/>
        <pc:sldMkLst>
          <pc:docMk/>
          <pc:sldMk cId="2396075085" sldId="262"/>
        </pc:sldMkLst>
        <pc:spChg chg="mod">
          <ac:chgData name="Stephanie Uhlmann" userId="49d03370-640d-400e-b034-1c88f63afafb" providerId="ADAL" clId="{E06D3738-1470-424C-A9F5-8D2D87CD2AAA}" dt="2024-05-01T05:08:34.127" v="215" actId="255"/>
          <ac:spMkLst>
            <pc:docMk/>
            <pc:sldMk cId="2396075085" sldId="262"/>
            <ac:spMk id="5" creationId="{1D3A4CE4-2B08-7EB9-4ACF-F7995CDE31A4}"/>
          </ac:spMkLst>
        </pc:spChg>
        <pc:spChg chg="mod">
          <ac:chgData name="Stephanie Uhlmann" userId="49d03370-640d-400e-b034-1c88f63afafb" providerId="ADAL" clId="{E06D3738-1470-424C-A9F5-8D2D87CD2AAA}" dt="2024-05-01T05:09:01.972" v="224" actId="20577"/>
          <ac:spMkLst>
            <pc:docMk/>
            <pc:sldMk cId="2396075085" sldId="262"/>
            <ac:spMk id="7" creationId="{2EEDF058-DD8D-E941-C37D-0979C7BD4E5E}"/>
          </ac:spMkLst>
        </pc:spChg>
      </pc:sldChg>
      <pc:sldChg chg="modSp mod">
        <pc:chgData name="Stephanie Uhlmann" userId="49d03370-640d-400e-b034-1c88f63afafb" providerId="ADAL" clId="{E06D3738-1470-424C-A9F5-8D2D87CD2AAA}" dt="2024-05-01T05:44:47.862" v="345" actId="13926"/>
        <pc:sldMkLst>
          <pc:docMk/>
          <pc:sldMk cId="1524472149" sldId="263"/>
        </pc:sldMkLst>
        <pc:spChg chg="mod">
          <ac:chgData name="Stephanie Uhlmann" userId="49d03370-640d-400e-b034-1c88f63afafb" providerId="ADAL" clId="{E06D3738-1470-424C-A9F5-8D2D87CD2AAA}" dt="2024-05-01T05:44:47.862" v="345" actId="13926"/>
          <ac:spMkLst>
            <pc:docMk/>
            <pc:sldMk cId="1524472149" sldId="263"/>
            <ac:spMk id="4" creationId="{6C41D8B7-486A-38D7-C8DE-998C3A66C1BC}"/>
          </ac:spMkLst>
        </pc:spChg>
      </pc:sldChg>
      <pc:sldChg chg="modSp mod">
        <pc:chgData name="Stephanie Uhlmann" userId="49d03370-640d-400e-b034-1c88f63afafb" providerId="ADAL" clId="{E06D3738-1470-424C-A9F5-8D2D87CD2AAA}" dt="2024-05-01T04:40:24.783" v="165" actId="1076"/>
        <pc:sldMkLst>
          <pc:docMk/>
          <pc:sldMk cId="2160020998" sldId="264"/>
        </pc:sldMkLst>
        <pc:spChg chg="mod">
          <ac:chgData name="Stephanie Uhlmann" userId="49d03370-640d-400e-b034-1c88f63afafb" providerId="ADAL" clId="{E06D3738-1470-424C-A9F5-8D2D87CD2AAA}" dt="2024-05-01T04:40:21.097" v="164" actId="14100"/>
          <ac:spMkLst>
            <pc:docMk/>
            <pc:sldMk cId="2160020998" sldId="264"/>
            <ac:spMk id="6" creationId="{F8B7CF2C-78AF-2D9A-C93E-3232E5C9D01E}"/>
          </ac:spMkLst>
        </pc:spChg>
        <pc:picChg chg="mod">
          <ac:chgData name="Stephanie Uhlmann" userId="49d03370-640d-400e-b034-1c88f63afafb" providerId="ADAL" clId="{E06D3738-1470-424C-A9F5-8D2D87CD2AAA}" dt="2024-05-01T04:40:24.783" v="165" actId="1076"/>
          <ac:picMkLst>
            <pc:docMk/>
            <pc:sldMk cId="2160020998" sldId="264"/>
            <ac:picMk id="12" creationId="{95C429DD-F4A1-61FB-C20E-D20C23558386}"/>
          </ac:picMkLst>
        </pc:picChg>
      </pc:sldChg>
      <pc:sldChg chg="delSp modSp mod">
        <pc:chgData name="Stephanie Uhlmann" userId="49d03370-640d-400e-b034-1c88f63afafb" providerId="ADAL" clId="{E06D3738-1470-424C-A9F5-8D2D87CD2AAA}" dt="2024-05-01T05:07:13.076" v="208" actId="2711"/>
        <pc:sldMkLst>
          <pc:docMk/>
          <pc:sldMk cId="2623334706" sldId="265"/>
        </pc:sldMkLst>
        <pc:spChg chg="mod">
          <ac:chgData name="Stephanie Uhlmann" userId="49d03370-640d-400e-b034-1c88f63afafb" providerId="ADAL" clId="{E06D3738-1470-424C-A9F5-8D2D87CD2AAA}" dt="2024-05-01T04:44:28.365" v="189" actId="14100"/>
          <ac:spMkLst>
            <pc:docMk/>
            <pc:sldMk cId="2623334706" sldId="265"/>
            <ac:spMk id="3" creationId="{F0C125D7-405F-F38E-80BB-A6FDD5F51C0A}"/>
          </ac:spMkLst>
        </pc:spChg>
        <pc:spChg chg="mod">
          <ac:chgData name="Stephanie Uhlmann" userId="49d03370-640d-400e-b034-1c88f63afafb" providerId="ADAL" clId="{E06D3738-1470-424C-A9F5-8D2D87CD2AAA}" dt="2024-05-01T05:07:13.076" v="208" actId="2711"/>
          <ac:spMkLst>
            <pc:docMk/>
            <pc:sldMk cId="2623334706" sldId="265"/>
            <ac:spMk id="5" creationId="{8234A6FF-0A29-12F4-1AB6-D09BE658BFC4}"/>
          </ac:spMkLst>
        </pc:spChg>
        <pc:spChg chg="mod">
          <ac:chgData name="Stephanie Uhlmann" userId="49d03370-640d-400e-b034-1c88f63afafb" providerId="ADAL" clId="{E06D3738-1470-424C-A9F5-8D2D87CD2AAA}" dt="2024-05-01T05:07:00.262" v="207" actId="2711"/>
          <ac:spMkLst>
            <pc:docMk/>
            <pc:sldMk cId="2623334706" sldId="265"/>
            <ac:spMk id="8" creationId="{DEA3FB3A-1981-7EA1-661A-F3DAB936BDB3}"/>
          </ac:spMkLst>
        </pc:spChg>
        <pc:picChg chg="mod modCrop">
          <ac:chgData name="Stephanie Uhlmann" userId="49d03370-640d-400e-b034-1c88f63afafb" providerId="ADAL" clId="{E06D3738-1470-424C-A9F5-8D2D87CD2AAA}" dt="2024-05-01T04:48:49.594" v="206" actId="1037"/>
          <ac:picMkLst>
            <pc:docMk/>
            <pc:sldMk cId="2623334706" sldId="265"/>
            <ac:picMk id="4" creationId="{9EEF61DE-3DE0-4DB7-CFEB-415270D5C33E}"/>
          </ac:picMkLst>
        </pc:picChg>
        <pc:picChg chg="del mod">
          <ac:chgData name="Stephanie Uhlmann" userId="49d03370-640d-400e-b034-1c88f63afafb" providerId="ADAL" clId="{E06D3738-1470-424C-A9F5-8D2D87CD2AAA}" dt="2024-05-01T04:47:43.213" v="197" actId="478"/>
          <ac:picMkLst>
            <pc:docMk/>
            <pc:sldMk cId="2623334706" sldId="265"/>
            <ac:picMk id="7" creationId="{55E8E750-CCC7-F85C-B8EB-D417626D0F97}"/>
          </ac:picMkLst>
        </pc:picChg>
        <pc:picChg chg="mod">
          <ac:chgData name="Stephanie Uhlmann" userId="49d03370-640d-400e-b034-1c88f63afafb" providerId="ADAL" clId="{E06D3738-1470-424C-A9F5-8D2D87CD2AAA}" dt="2024-05-01T04:48:12.284" v="200" actId="732"/>
          <ac:picMkLst>
            <pc:docMk/>
            <pc:sldMk cId="2623334706" sldId="265"/>
            <ac:picMk id="7174" creationId="{AB53D738-022B-8BDF-AB1E-7428FCAE3C96}"/>
          </ac:picMkLst>
        </pc:picChg>
      </pc:sldChg>
      <pc:sldChg chg="delSp modSp mod">
        <pc:chgData name="Stephanie Uhlmann" userId="49d03370-640d-400e-b034-1c88f63afafb" providerId="ADAL" clId="{E06D3738-1470-424C-A9F5-8D2D87CD2AAA}" dt="2024-05-03T04:29:07.523" v="435" actId="255"/>
        <pc:sldMkLst>
          <pc:docMk/>
          <pc:sldMk cId="941285003" sldId="268"/>
        </pc:sldMkLst>
        <pc:spChg chg="mod">
          <ac:chgData name="Stephanie Uhlmann" userId="49d03370-640d-400e-b034-1c88f63afafb" providerId="ADAL" clId="{E06D3738-1470-424C-A9F5-8D2D87CD2AAA}" dt="2024-05-03T04:21:23.155" v="406" actId="255"/>
          <ac:spMkLst>
            <pc:docMk/>
            <pc:sldMk cId="941285003" sldId="268"/>
            <ac:spMk id="5" creationId="{4927ACDC-73C4-2158-59F3-F844F86BAD41}"/>
          </ac:spMkLst>
        </pc:spChg>
        <pc:spChg chg="mod">
          <ac:chgData name="Stephanie Uhlmann" userId="49d03370-640d-400e-b034-1c88f63afafb" providerId="ADAL" clId="{E06D3738-1470-424C-A9F5-8D2D87CD2AAA}" dt="2024-05-03T04:29:07.523" v="435" actId="255"/>
          <ac:spMkLst>
            <pc:docMk/>
            <pc:sldMk cId="941285003" sldId="268"/>
            <ac:spMk id="7" creationId="{E6D898FF-4AF8-B0FE-6D67-B6E9543FB0C4}"/>
          </ac:spMkLst>
        </pc:spChg>
        <pc:picChg chg="del">
          <ac:chgData name="Stephanie Uhlmann" userId="49d03370-640d-400e-b034-1c88f63afafb" providerId="ADAL" clId="{E06D3738-1470-424C-A9F5-8D2D87CD2AAA}" dt="2024-05-03T04:25:03.949" v="407" actId="478"/>
          <ac:picMkLst>
            <pc:docMk/>
            <pc:sldMk cId="941285003" sldId="268"/>
            <ac:picMk id="4" creationId="{F627E0E0-26CB-CFCE-9560-1ED7C1590709}"/>
          </ac:picMkLst>
        </pc:picChg>
      </pc:sldChg>
      <pc:sldChg chg="delSp del mod">
        <pc:chgData name="Stephanie Uhlmann" userId="49d03370-640d-400e-b034-1c88f63afafb" providerId="ADAL" clId="{E06D3738-1470-424C-A9F5-8D2D87CD2AAA}" dt="2024-05-03T04:29:19.730" v="436" actId="47"/>
        <pc:sldMkLst>
          <pc:docMk/>
          <pc:sldMk cId="4052547288" sldId="270"/>
        </pc:sldMkLst>
        <pc:picChg chg="del">
          <ac:chgData name="Stephanie Uhlmann" userId="49d03370-640d-400e-b034-1c88f63afafb" providerId="ADAL" clId="{E06D3738-1470-424C-A9F5-8D2D87CD2AAA}" dt="2024-05-03T04:25:07.902" v="408" actId="478"/>
          <ac:picMkLst>
            <pc:docMk/>
            <pc:sldMk cId="4052547288" sldId="270"/>
            <ac:picMk id="3" creationId="{24AD6004-06F6-A54C-280B-14006945026F}"/>
          </ac:picMkLst>
        </pc:picChg>
      </pc:sldChg>
      <pc:sldChg chg="addSp delSp modSp del mod">
        <pc:chgData name="Stephanie Uhlmann" userId="49d03370-640d-400e-b034-1c88f63afafb" providerId="ADAL" clId="{E06D3738-1470-424C-A9F5-8D2D87CD2AAA}" dt="2024-05-03T04:29:21.711" v="437" actId="47"/>
        <pc:sldMkLst>
          <pc:docMk/>
          <pc:sldMk cId="3216579318" sldId="271"/>
        </pc:sldMkLst>
        <pc:spChg chg="add del mod">
          <ac:chgData name="Stephanie Uhlmann" userId="49d03370-640d-400e-b034-1c88f63afafb" providerId="ADAL" clId="{E06D3738-1470-424C-A9F5-8D2D87CD2AAA}" dt="2024-05-03T04:25:17.230" v="410" actId="478"/>
          <ac:spMkLst>
            <pc:docMk/>
            <pc:sldMk cId="3216579318" sldId="271"/>
            <ac:spMk id="3" creationId="{D7C16E31-825A-0D0B-FF2F-829528DF56DE}"/>
          </ac:spMkLst>
        </pc:spChg>
        <pc:picChg chg="del">
          <ac:chgData name="Stephanie Uhlmann" userId="49d03370-640d-400e-b034-1c88f63afafb" providerId="ADAL" clId="{E06D3738-1470-424C-A9F5-8D2D87CD2AAA}" dt="2024-05-03T04:25:11.747" v="409" actId="478"/>
          <ac:picMkLst>
            <pc:docMk/>
            <pc:sldMk cId="3216579318" sldId="271"/>
            <ac:picMk id="4" creationId="{5E3C56A2-A640-A8AF-C017-68EAD85DEBF0}"/>
          </ac:picMkLst>
        </pc:picChg>
      </pc:sldChg>
      <pc:sldChg chg="addSp delSp modSp mod">
        <pc:chgData name="Stephanie Uhlmann" userId="49d03370-640d-400e-b034-1c88f63afafb" providerId="ADAL" clId="{E06D3738-1470-424C-A9F5-8D2D87CD2AAA}" dt="2024-05-03T04:37:13.374" v="520" actId="1076"/>
        <pc:sldMkLst>
          <pc:docMk/>
          <pc:sldMk cId="221477427" sldId="272"/>
        </pc:sldMkLst>
        <pc:spChg chg="mod">
          <ac:chgData name="Stephanie Uhlmann" userId="49d03370-640d-400e-b034-1c88f63afafb" providerId="ADAL" clId="{E06D3738-1470-424C-A9F5-8D2D87CD2AAA}" dt="2024-05-03T04:36:15.580" v="512" actId="20577"/>
          <ac:spMkLst>
            <pc:docMk/>
            <pc:sldMk cId="221477427" sldId="272"/>
            <ac:spMk id="4" creationId="{D17D1870-4009-2970-6BDB-B21F72ED7BE9}"/>
          </ac:spMkLst>
        </pc:spChg>
        <pc:spChg chg="add del mod">
          <ac:chgData name="Stephanie Uhlmann" userId="49d03370-640d-400e-b034-1c88f63afafb" providerId="ADAL" clId="{E06D3738-1470-424C-A9F5-8D2D87CD2AAA}" dt="2024-05-03T04:36:27.801" v="514"/>
          <ac:spMkLst>
            <pc:docMk/>
            <pc:sldMk cId="221477427" sldId="272"/>
            <ac:spMk id="5" creationId="{8AAEF2D8-9877-FF0E-E829-64F0B6FCE263}"/>
          </ac:spMkLst>
        </pc:spChg>
        <pc:picChg chg="add mod">
          <ac:chgData name="Stephanie Uhlmann" userId="49d03370-640d-400e-b034-1c88f63afafb" providerId="ADAL" clId="{E06D3738-1470-424C-A9F5-8D2D87CD2AAA}" dt="2024-05-03T04:37:13.374" v="520" actId="1076"/>
          <ac:picMkLst>
            <pc:docMk/>
            <pc:sldMk cId="221477427" sldId="272"/>
            <ac:picMk id="7" creationId="{95FCA94E-A83B-C478-CB06-DF5B2D2A23A4}"/>
          </ac:picMkLst>
        </pc:picChg>
        <pc:picChg chg="del">
          <ac:chgData name="Stephanie Uhlmann" userId="49d03370-640d-400e-b034-1c88f63afafb" providerId="ADAL" clId="{E06D3738-1470-424C-A9F5-8D2D87CD2AAA}" dt="2024-05-03T04:36:21.151" v="513" actId="478"/>
          <ac:picMkLst>
            <pc:docMk/>
            <pc:sldMk cId="221477427" sldId="272"/>
            <ac:picMk id="19" creationId="{D425E1DC-5E8E-8D5D-49CE-23FE3A78467B}"/>
          </ac:picMkLst>
        </pc:picChg>
      </pc:sldChg>
      <pc:sldChg chg="modSp mod">
        <pc:chgData name="Stephanie Uhlmann" userId="49d03370-640d-400e-b034-1c88f63afafb" providerId="ADAL" clId="{E06D3738-1470-424C-A9F5-8D2D87CD2AAA}" dt="2024-05-03T04:41:46.892" v="575" actId="113"/>
        <pc:sldMkLst>
          <pc:docMk/>
          <pc:sldMk cId="3085454561" sldId="275"/>
        </pc:sldMkLst>
        <pc:spChg chg="mod ord">
          <ac:chgData name="Stephanie Uhlmann" userId="49d03370-640d-400e-b034-1c88f63afafb" providerId="ADAL" clId="{E06D3738-1470-424C-A9F5-8D2D87CD2AAA}" dt="2024-05-03T04:40:19.804" v="565" actId="255"/>
          <ac:spMkLst>
            <pc:docMk/>
            <pc:sldMk cId="3085454561" sldId="275"/>
            <ac:spMk id="2" creationId="{15BD0DD7-7E6D-E6AF-D11E-36F7C87E95BF}"/>
          </ac:spMkLst>
        </pc:spChg>
        <pc:spChg chg="mod">
          <ac:chgData name="Stephanie Uhlmann" userId="49d03370-640d-400e-b034-1c88f63afafb" providerId="ADAL" clId="{E06D3738-1470-424C-A9F5-8D2D87CD2AAA}" dt="2024-05-03T04:41:46.892" v="575" actId="113"/>
          <ac:spMkLst>
            <pc:docMk/>
            <pc:sldMk cId="3085454561" sldId="275"/>
            <ac:spMk id="4" creationId="{0412E7A7-F11A-CA62-CA78-440B33175C8A}"/>
          </ac:spMkLst>
        </pc:spChg>
      </pc:sldChg>
      <pc:sldChg chg="modSp mod">
        <pc:chgData name="Stephanie Uhlmann" userId="49d03370-640d-400e-b034-1c88f63afafb" providerId="ADAL" clId="{E06D3738-1470-424C-A9F5-8D2D87CD2AAA}" dt="2024-05-03T04:42:19.894" v="580" actId="207"/>
        <pc:sldMkLst>
          <pc:docMk/>
          <pc:sldMk cId="319606668" sldId="277"/>
        </pc:sldMkLst>
        <pc:spChg chg="mod">
          <ac:chgData name="Stephanie Uhlmann" userId="49d03370-640d-400e-b034-1c88f63afafb" providerId="ADAL" clId="{E06D3738-1470-424C-A9F5-8D2D87CD2AAA}" dt="2024-05-03T04:42:19.894" v="580" actId="207"/>
          <ac:spMkLst>
            <pc:docMk/>
            <pc:sldMk cId="319606668" sldId="277"/>
            <ac:spMk id="4" creationId="{0412E7A7-F11A-CA62-CA78-440B33175C8A}"/>
          </ac:spMkLst>
        </pc:spChg>
      </pc:sldChg>
      <pc:sldChg chg="addSp delSp modSp mod">
        <pc:chgData name="Stephanie Uhlmann" userId="49d03370-640d-400e-b034-1c88f63afafb" providerId="ADAL" clId="{E06D3738-1470-424C-A9F5-8D2D87CD2AAA}" dt="2024-05-03T04:44:13.266" v="594" actId="1038"/>
        <pc:sldMkLst>
          <pc:docMk/>
          <pc:sldMk cId="364030668" sldId="278"/>
        </pc:sldMkLst>
        <pc:spChg chg="del">
          <ac:chgData name="Stephanie Uhlmann" userId="49d03370-640d-400e-b034-1c88f63afafb" providerId="ADAL" clId="{E06D3738-1470-424C-A9F5-8D2D87CD2AAA}" dt="2024-05-03T04:42:36.653" v="581" actId="478"/>
          <ac:spMkLst>
            <pc:docMk/>
            <pc:sldMk cId="364030668" sldId="278"/>
            <ac:spMk id="4" creationId="{0412E7A7-F11A-CA62-CA78-440B33175C8A}"/>
          </ac:spMkLst>
        </pc:spChg>
        <pc:spChg chg="add del mod">
          <ac:chgData name="Stephanie Uhlmann" userId="49d03370-640d-400e-b034-1c88f63afafb" providerId="ADAL" clId="{E06D3738-1470-424C-A9F5-8D2D87CD2AAA}" dt="2024-05-03T04:43:33.144" v="587" actId="478"/>
          <ac:spMkLst>
            <pc:docMk/>
            <pc:sldMk cId="364030668" sldId="278"/>
            <ac:spMk id="5" creationId="{B40E332B-7B60-21A8-FA82-469991C679F8}"/>
          </ac:spMkLst>
        </pc:spChg>
        <pc:spChg chg="add mod ord">
          <ac:chgData name="Stephanie Uhlmann" userId="49d03370-640d-400e-b034-1c88f63afafb" providerId="ADAL" clId="{E06D3738-1470-424C-A9F5-8D2D87CD2AAA}" dt="2024-05-03T04:43:39.868" v="589" actId="114"/>
          <ac:spMkLst>
            <pc:docMk/>
            <pc:sldMk cId="364030668" sldId="278"/>
            <ac:spMk id="6" creationId="{1E97FFEA-D257-EA2F-2586-6EDB8DA24097}"/>
          </ac:spMkLst>
        </pc:spChg>
        <pc:spChg chg="mod">
          <ac:chgData name="Stephanie Uhlmann" userId="49d03370-640d-400e-b034-1c88f63afafb" providerId="ADAL" clId="{E06D3738-1470-424C-A9F5-8D2D87CD2AAA}" dt="2024-05-03T04:43:49.885" v="591" actId="14100"/>
          <ac:spMkLst>
            <pc:docMk/>
            <pc:sldMk cId="364030668" sldId="278"/>
            <ac:spMk id="8" creationId="{D9E4EB22-32FA-4216-74CA-98F4ECFF9166}"/>
          </ac:spMkLst>
        </pc:spChg>
        <pc:picChg chg="mod modCrop">
          <ac:chgData name="Stephanie Uhlmann" userId="49d03370-640d-400e-b034-1c88f63afafb" providerId="ADAL" clId="{E06D3738-1470-424C-A9F5-8D2D87CD2AAA}" dt="2024-05-03T04:44:13.266" v="594" actId="1038"/>
          <ac:picMkLst>
            <pc:docMk/>
            <pc:sldMk cId="364030668" sldId="278"/>
            <ac:picMk id="3" creationId="{90F77057-4247-39DE-64B0-E36010777FDF}"/>
          </ac:picMkLst>
        </pc:picChg>
        <pc:picChg chg="mod">
          <ac:chgData name="Stephanie Uhlmann" userId="49d03370-640d-400e-b034-1c88f63afafb" providerId="ADAL" clId="{E06D3738-1470-424C-A9F5-8D2D87CD2AAA}" dt="2024-05-03T04:43:11.321" v="585" actId="1076"/>
          <ac:picMkLst>
            <pc:docMk/>
            <pc:sldMk cId="364030668" sldId="278"/>
            <ac:picMk id="9" creationId="{8CB4640E-FAC9-631C-4D02-23705CDB495C}"/>
          </ac:picMkLst>
        </pc:picChg>
      </pc:sldChg>
      <pc:sldChg chg="addSp delSp modSp mod">
        <pc:chgData name="Stephanie Uhlmann" userId="49d03370-640d-400e-b034-1c88f63afafb" providerId="ADAL" clId="{E06D3738-1470-424C-A9F5-8D2D87CD2AAA}" dt="2024-05-03T04:45:22.795" v="600" actId="20577"/>
        <pc:sldMkLst>
          <pc:docMk/>
          <pc:sldMk cId="1328104407" sldId="279"/>
        </pc:sldMkLst>
        <pc:spChg chg="add del mod">
          <ac:chgData name="Stephanie Uhlmann" userId="49d03370-640d-400e-b034-1c88f63afafb" providerId="ADAL" clId="{E06D3738-1470-424C-A9F5-8D2D87CD2AAA}" dt="2024-05-03T04:44:50.733" v="596" actId="478"/>
          <ac:spMkLst>
            <pc:docMk/>
            <pc:sldMk cId="1328104407" sldId="279"/>
            <ac:spMk id="3" creationId="{370013E5-2E1D-20DC-BFDB-AE86926BC90C}"/>
          </ac:spMkLst>
        </pc:spChg>
        <pc:spChg chg="del">
          <ac:chgData name="Stephanie Uhlmann" userId="49d03370-640d-400e-b034-1c88f63afafb" providerId="ADAL" clId="{E06D3738-1470-424C-A9F5-8D2D87CD2AAA}" dt="2024-05-03T04:44:46.078" v="595" actId="478"/>
          <ac:spMkLst>
            <pc:docMk/>
            <pc:sldMk cId="1328104407" sldId="279"/>
            <ac:spMk id="4" creationId="{0412E7A7-F11A-CA62-CA78-440B33175C8A}"/>
          </ac:spMkLst>
        </pc:spChg>
        <pc:spChg chg="add mod">
          <ac:chgData name="Stephanie Uhlmann" userId="49d03370-640d-400e-b034-1c88f63afafb" providerId="ADAL" clId="{E06D3738-1470-424C-A9F5-8D2D87CD2AAA}" dt="2024-05-03T04:45:22.795" v="600" actId="20577"/>
          <ac:spMkLst>
            <pc:docMk/>
            <pc:sldMk cId="1328104407" sldId="279"/>
            <ac:spMk id="6" creationId="{29C652B4-F12B-94A1-697C-30015C0FD3CE}"/>
          </ac:spMkLst>
        </pc:spChg>
      </pc:sldChg>
      <pc:sldChg chg="addSp delSp modSp mod">
        <pc:chgData name="Stephanie Uhlmann" userId="49d03370-640d-400e-b034-1c88f63afafb" providerId="ADAL" clId="{E06D3738-1470-424C-A9F5-8D2D87CD2AAA}" dt="2024-05-03T04:47:10.194" v="615" actId="14100"/>
        <pc:sldMkLst>
          <pc:docMk/>
          <pc:sldMk cId="2041388561" sldId="280"/>
        </pc:sldMkLst>
        <pc:spChg chg="add del mod">
          <ac:chgData name="Stephanie Uhlmann" userId="49d03370-640d-400e-b034-1c88f63afafb" providerId="ADAL" clId="{E06D3738-1470-424C-A9F5-8D2D87CD2AAA}" dt="2024-05-03T04:46:01.561" v="602" actId="478"/>
          <ac:spMkLst>
            <pc:docMk/>
            <pc:sldMk cId="2041388561" sldId="280"/>
            <ac:spMk id="3" creationId="{FD3824BE-9DC5-A4EB-F2C1-5BBF3D976ED1}"/>
          </ac:spMkLst>
        </pc:spChg>
        <pc:spChg chg="del">
          <ac:chgData name="Stephanie Uhlmann" userId="49d03370-640d-400e-b034-1c88f63afafb" providerId="ADAL" clId="{E06D3738-1470-424C-A9F5-8D2D87CD2AAA}" dt="2024-05-03T04:45:58.509" v="601" actId="478"/>
          <ac:spMkLst>
            <pc:docMk/>
            <pc:sldMk cId="2041388561" sldId="280"/>
            <ac:spMk id="4" creationId="{0412E7A7-F11A-CA62-CA78-440B33175C8A}"/>
          </ac:spMkLst>
        </pc:spChg>
        <pc:spChg chg="add mod">
          <ac:chgData name="Stephanie Uhlmann" userId="49d03370-640d-400e-b034-1c88f63afafb" providerId="ADAL" clId="{E06D3738-1470-424C-A9F5-8D2D87CD2AAA}" dt="2024-05-03T04:47:10.194" v="615" actId="14100"/>
          <ac:spMkLst>
            <pc:docMk/>
            <pc:sldMk cId="2041388561" sldId="280"/>
            <ac:spMk id="6" creationId="{C1D4671C-31B4-2EAD-0292-1C8895EA5A13}"/>
          </ac:spMkLst>
        </pc:spChg>
      </pc:sldChg>
      <pc:sldChg chg="modSp mod">
        <pc:chgData name="Stephanie Uhlmann" userId="49d03370-640d-400e-b034-1c88f63afafb" providerId="ADAL" clId="{E06D3738-1470-424C-A9F5-8D2D87CD2AAA}" dt="2024-05-03T04:49:00.225" v="643" actId="14100"/>
        <pc:sldMkLst>
          <pc:docMk/>
          <pc:sldMk cId="3839891082" sldId="281"/>
        </pc:sldMkLst>
        <pc:spChg chg="mod">
          <ac:chgData name="Stephanie Uhlmann" userId="49d03370-640d-400e-b034-1c88f63afafb" providerId="ADAL" clId="{E06D3738-1470-424C-A9F5-8D2D87CD2AAA}" dt="2024-05-03T04:47:47.633" v="616" actId="2711"/>
          <ac:spMkLst>
            <pc:docMk/>
            <pc:sldMk cId="3839891082" sldId="281"/>
            <ac:spMk id="5" creationId="{77B46D44-8D03-048C-EBA0-EF3F6A438092}"/>
          </ac:spMkLst>
        </pc:spChg>
        <pc:spChg chg="mod">
          <ac:chgData name="Stephanie Uhlmann" userId="49d03370-640d-400e-b034-1c88f63afafb" providerId="ADAL" clId="{E06D3738-1470-424C-A9F5-8D2D87CD2AAA}" dt="2024-05-03T04:49:00.225" v="643" actId="14100"/>
          <ac:spMkLst>
            <pc:docMk/>
            <pc:sldMk cId="3839891082" sldId="281"/>
            <ac:spMk id="6" creationId="{3417F6FF-53EC-DFA1-55B8-8ADEAAFDB1C5}"/>
          </ac:spMkLst>
        </pc:spChg>
        <pc:picChg chg="mod">
          <ac:chgData name="Stephanie Uhlmann" userId="49d03370-640d-400e-b034-1c88f63afafb" providerId="ADAL" clId="{E06D3738-1470-424C-A9F5-8D2D87CD2AAA}" dt="2024-05-03T04:48:38.441" v="640" actId="1076"/>
          <ac:picMkLst>
            <pc:docMk/>
            <pc:sldMk cId="3839891082" sldId="281"/>
            <ac:picMk id="8" creationId="{15FFB84B-22F1-3B15-2313-68DDFE0B0642}"/>
          </ac:picMkLst>
        </pc:picChg>
      </pc:sldChg>
      <pc:sldChg chg="modSp mod">
        <pc:chgData name="Stephanie Uhlmann" userId="49d03370-640d-400e-b034-1c88f63afafb" providerId="ADAL" clId="{E06D3738-1470-424C-A9F5-8D2D87CD2AAA}" dt="2024-05-03T04:50:32.992" v="660" actId="242"/>
        <pc:sldMkLst>
          <pc:docMk/>
          <pc:sldMk cId="1849762046" sldId="282"/>
        </pc:sldMkLst>
        <pc:spChg chg="mod">
          <ac:chgData name="Stephanie Uhlmann" userId="49d03370-640d-400e-b034-1c88f63afafb" providerId="ADAL" clId="{E06D3738-1470-424C-A9F5-8D2D87CD2AAA}" dt="2024-05-03T04:50:02.567" v="655" actId="255"/>
          <ac:spMkLst>
            <pc:docMk/>
            <pc:sldMk cId="1849762046" sldId="282"/>
            <ac:spMk id="5" creationId="{512975E3-CC6D-83E5-A5E3-FD7E12CA4039}"/>
          </ac:spMkLst>
        </pc:spChg>
        <pc:spChg chg="mod">
          <ac:chgData name="Stephanie Uhlmann" userId="49d03370-640d-400e-b034-1c88f63afafb" providerId="ADAL" clId="{E06D3738-1470-424C-A9F5-8D2D87CD2AAA}" dt="2024-05-03T04:50:32.992" v="660" actId="242"/>
          <ac:spMkLst>
            <pc:docMk/>
            <pc:sldMk cId="1849762046" sldId="282"/>
            <ac:spMk id="7" creationId="{2B31DD83-1716-21F5-1AD2-7509BF211BF4}"/>
          </ac:spMkLst>
        </pc:spChg>
      </pc:sldChg>
      <pc:sldChg chg="addSp delSp modSp mod">
        <pc:chgData name="Stephanie Uhlmann" userId="49d03370-640d-400e-b034-1c88f63afafb" providerId="ADAL" clId="{E06D3738-1470-424C-A9F5-8D2D87CD2AAA}" dt="2024-05-03T04:56:25.132" v="707" actId="14100"/>
        <pc:sldMkLst>
          <pc:docMk/>
          <pc:sldMk cId="606663578" sldId="283"/>
        </pc:sldMkLst>
        <pc:spChg chg="add mod">
          <ac:chgData name="Stephanie Uhlmann" userId="49d03370-640d-400e-b034-1c88f63afafb" providerId="ADAL" clId="{E06D3738-1470-424C-A9F5-8D2D87CD2AAA}" dt="2024-05-03T04:55:52.810" v="703" actId="20577"/>
          <ac:spMkLst>
            <pc:docMk/>
            <pc:sldMk cId="606663578" sldId="283"/>
            <ac:spMk id="2" creationId="{C08D6D38-FC3C-7C36-B5AA-519BEE4A2440}"/>
          </ac:spMkLst>
        </pc:spChg>
        <pc:spChg chg="add del mod">
          <ac:chgData name="Stephanie Uhlmann" userId="49d03370-640d-400e-b034-1c88f63afafb" providerId="ADAL" clId="{E06D3738-1470-424C-A9F5-8D2D87CD2AAA}" dt="2024-05-03T04:52:30.828" v="679" actId="478"/>
          <ac:spMkLst>
            <pc:docMk/>
            <pc:sldMk cId="606663578" sldId="283"/>
            <ac:spMk id="4" creationId="{1D1CCC08-7D08-5A46-FAA7-3D42E7C41C80}"/>
          </ac:spMkLst>
        </pc:spChg>
        <pc:spChg chg="del">
          <ac:chgData name="Stephanie Uhlmann" userId="49d03370-640d-400e-b034-1c88f63afafb" providerId="ADAL" clId="{E06D3738-1470-424C-A9F5-8D2D87CD2AAA}" dt="2024-05-03T04:52:27.168" v="678" actId="478"/>
          <ac:spMkLst>
            <pc:docMk/>
            <pc:sldMk cId="606663578" sldId="283"/>
            <ac:spMk id="7" creationId="{2B31DD83-1716-21F5-1AD2-7509BF211BF4}"/>
          </ac:spMkLst>
        </pc:spChg>
        <pc:picChg chg="add mod modCrop">
          <ac:chgData name="Stephanie Uhlmann" userId="49d03370-640d-400e-b034-1c88f63afafb" providerId="ADAL" clId="{E06D3738-1470-424C-A9F5-8D2D87CD2AAA}" dt="2024-05-03T04:56:25.132" v="707" actId="14100"/>
          <ac:picMkLst>
            <pc:docMk/>
            <pc:sldMk cId="606663578" sldId="283"/>
            <ac:picMk id="6" creationId="{1472CF20-DE61-B337-2D4A-E995B38EC7D1}"/>
          </ac:picMkLst>
        </pc:picChg>
        <pc:picChg chg="del">
          <ac:chgData name="Stephanie Uhlmann" userId="49d03370-640d-400e-b034-1c88f63afafb" providerId="ADAL" clId="{E06D3738-1470-424C-A9F5-8D2D87CD2AAA}" dt="2024-05-03T04:53:48.671" v="693" actId="478"/>
          <ac:picMkLst>
            <pc:docMk/>
            <pc:sldMk cId="606663578" sldId="283"/>
            <ac:picMk id="16" creationId="{1B89B71C-3BE8-C2DD-A7AE-6493848656FB}"/>
          </ac:picMkLst>
        </pc:picChg>
      </pc:sldChg>
      <pc:sldChg chg="modSp mod">
        <pc:chgData name="Stephanie Uhlmann" userId="49d03370-640d-400e-b034-1c88f63afafb" providerId="ADAL" clId="{E06D3738-1470-424C-A9F5-8D2D87CD2AAA}" dt="2024-05-03T04:59:19.607" v="717" actId="14100"/>
        <pc:sldMkLst>
          <pc:docMk/>
          <pc:sldMk cId="1558104414" sldId="285"/>
        </pc:sldMkLst>
        <pc:spChg chg="mod">
          <ac:chgData name="Stephanie Uhlmann" userId="49d03370-640d-400e-b034-1c88f63afafb" providerId="ADAL" clId="{E06D3738-1470-424C-A9F5-8D2D87CD2AAA}" dt="2024-05-03T04:59:08.432" v="715" actId="2711"/>
          <ac:spMkLst>
            <pc:docMk/>
            <pc:sldMk cId="1558104414" sldId="285"/>
            <ac:spMk id="2" creationId="{DE359367-7D68-DCA9-EFC3-DCD2E7D27F39}"/>
          </ac:spMkLst>
        </pc:spChg>
        <pc:spChg chg="mod">
          <ac:chgData name="Stephanie Uhlmann" userId="49d03370-640d-400e-b034-1c88f63afafb" providerId="ADAL" clId="{E06D3738-1470-424C-A9F5-8D2D87CD2AAA}" dt="2024-05-03T04:59:19.607" v="717" actId="14100"/>
          <ac:spMkLst>
            <pc:docMk/>
            <pc:sldMk cId="1558104414" sldId="285"/>
            <ac:spMk id="4" creationId="{6C41D8B7-486A-38D7-C8DE-998C3A66C1BC}"/>
          </ac:spMkLst>
        </pc:spChg>
      </pc:sldChg>
      <pc:sldChg chg="modSp mod">
        <pc:chgData name="Stephanie Uhlmann" userId="49d03370-640d-400e-b034-1c88f63afafb" providerId="ADAL" clId="{E06D3738-1470-424C-A9F5-8D2D87CD2AAA}" dt="2024-05-03T05:00:03.414" v="723" actId="114"/>
        <pc:sldMkLst>
          <pc:docMk/>
          <pc:sldMk cId="1868575247" sldId="286"/>
        </pc:sldMkLst>
        <pc:spChg chg="mod">
          <ac:chgData name="Stephanie Uhlmann" userId="49d03370-640d-400e-b034-1c88f63afafb" providerId="ADAL" clId="{E06D3738-1470-424C-A9F5-8D2D87CD2AAA}" dt="2024-05-03T05:00:03.414" v="723" actId="114"/>
          <ac:spMkLst>
            <pc:docMk/>
            <pc:sldMk cId="1868575247" sldId="286"/>
            <ac:spMk id="4" creationId="{6C41D8B7-486A-38D7-C8DE-998C3A66C1BC}"/>
          </ac:spMkLst>
        </pc:spChg>
      </pc:sldChg>
      <pc:sldChg chg="addSp delSp modSp mod">
        <pc:chgData name="Stephanie Uhlmann" userId="49d03370-640d-400e-b034-1c88f63afafb" providerId="ADAL" clId="{E06D3738-1470-424C-A9F5-8D2D87CD2AAA}" dt="2024-05-03T05:11:22.064" v="768" actId="478"/>
        <pc:sldMkLst>
          <pc:docMk/>
          <pc:sldMk cId="2001245610" sldId="287"/>
        </pc:sldMkLst>
        <pc:spChg chg="mod">
          <ac:chgData name="Stephanie Uhlmann" userId="49d03370-640d-400e-b034-1c88f63afafb" providerId="ADAL" clId="{E06D3738-1470-424C-A9F5-8D2D87CD2AAA}" dt="2024-05-03T05:05:08.371" v="748" actId="1076"/>
          <ac:spMkLst>
            <pc:docMk/>
            <pc:sldMk cId="2001245610" sldId="287"/>
            <ac:spMk id="3" creationId="{00000000-0000-0000-0000-000000000000}"/>
          </ac:spMkLst>
        </pc:spChg>
        <pc:picChg chg="add del">
          <ac:chgData name="Stephanie Uhlmann" userId="49d03370-640d-400e-b034-1c88f63afafb" providerId="ADAL" clId="{E06D3738-1470-424C-A9F5-8D2D87CD2AAA}" dt="2024-05-03T05:05:11.807" v="756" actId="478"/>
          <ac:picMkLst>
            <pc:docMk/>
            <pc:sldMk cId="2001245610" sldId="287"/>
            <ac:picMk id="2" creationId="{012E9391-4E15-40F7-C498-D04FD9994614}"/>
          </ac:picMkLst>
        </pc:picChg>
        <pc:picChg chg="add del">
          <ac:chgData name="Stephanie Uhlmann" userId="49d03370-640d-400e-b034-1c88f63afafb" providerId="ADAL" clId="{E06D3738-1470-424C-A9F5-8D2D87CD2AAA}" dt="2024-05-03T05:05:09.122" v="750" actId="478"/>
          <ac:picMkLst>
            <pc:docMk/>
            <pc:sldMk cId="2001245610" sldId="287"/>
            <ac:picMk id="5" creationId="{E37B527F-48EF-2D8F-3607-A7A0D7DF1CBB}"/>
          </ac:picMkLst>
        </pc:picChg>
        <pc:picChg chg="add del mod">
          <ac:chgData name="Stephanie Uhlmann" userId="49d03370-640d-400e-b034-1c88f63afafb" providerId="ADAL" clId="{E06D3738-1470-424C-A9F5-8D2D87CD2AAA}" dt="2024-05-03T05:05:14.897" v="762"/>
          <ac:picMkLst>
            <pc:docMk/>
            <pc:sldMk cId="2001245610" sldId="287"/>
            <ac:picMk id="6" creationId="{9A580D56-659A-39F8-5A4F-8CAD0120D783}"/>
          </ac:picMkLst>
        </pc:picChg>
        <pc:picChg chg="add del mod ord">
          <ac:chgData name="Stephanie Uhlmann" userId="49d03370-640d-400e-b034-1c88f63afafb" providerId="ADAL" clId="{E06D3738-1470-424C-A9F5-8D2D87CD2AAA}" dt="2024-05-03T05:05:13.798" v="760"/>
          <ac:picMkLst>
            <pc:docMk/>
            <pc:sldMk cId="2001245610" sldId="287"/>
            <ac:picMk id="8" creationId="{7B746B94-681C-92B3-74E2-724BB57F5D57}"/>
          </ac:picMkLst>
        </pc:picChg>
        <pc:picChg chg="add del mod">
          <ac:chgData name="Stephanie Uhlmann" userId="49d03370-640d-400e-b034-1c88f63afafb" providerId="ADAL" clId="{E06D3738-1470-424C-A9F5-8D2D87CD2AAA}" dt="2024-05-03T05:11:22.064" v="768" actId="478"/>
          <ac:picMkLst>
            <pc:docMk/>
            <pc:sldMk cId="2001245610" sldId="287"/>
            <ac:picMk id="10" creationId="{234E04AB-B4D8-6B6D-FD33-328D1F83BB26}"/>
          </ac:picMkLst>
        </pc:picChg>
        <pc:picChg chg="add del">
          <ac:chgData name="Stephanie Uhlmann" userId="49d03370-640d-400e-b034-1c88f63afafb" providerId="ADAL" clId="{E06D3738-1470-424C-A9F5-8D2D87CD2AAA}" dt="2024-05-03T05:05:09.517" v="751" actId="478"/>
          <ac:picMkLst>
            <pc:docMk/>
            <pc:sldMk cId="2001245610" sldId="287"/>
            <ac:picMk id="13" creationId="{3A773DAB-4EBC-0EBB-A2F1-D2ABCDAE799E}"/>
          </ac:picMkLst>
        </pc:picChg>
      </pc:sldChg>
      <pc:sldChg chg="modSp mod">
        <pc:chgData name="Stephanie Uhlmann" userId="49d03370-640d-400e-b034-1c88f63afafb" providerId="ADAL" clId="{E06D3738-1470-424C-A9F5-8D2D87CD2AAA}" dt="2024-05-01T05:10:15.747" v="228" actId="14100"/>
        <pc:sldMkLst>
          <pc:docMk/>
          <pc:sldMk cId="104148465" sldId="288"/>
        </pc:sldMkLst>
        <pc:spChg chg="mod">
          <ac:chgData name="Stephanie Uhlmann" userId="49d03370-640d-400e-b034-1c88f63afafb" providerId="ADAL" clId="{E06D3738-1470-424C-A9F5-8D2D87CD2AAA}" dt="2024-05-01T05:10:15.747" v="228" actId="14100"/>
          <ac:spMkLst>
            <pc:docMk/>
            <pc:sldMk cId="104148465" sldId="288"/>
            <ac:spMk id="7" creationId="{2EEDF058-DD8D-E941-C37D-0979C7BD4E5E}"/>
          </ac:spMkLst>
        </pc:spChg>
      </pc:sldChg>
      <pc:sldChg chg="modSp mod">
        <pc:chgData name="Stephanie Uhlmann" userId="49d03370-640d-400e-b034-1c88f63afafb" providerId="ADAL" clId="{E06D3738-1470-424C-A9F5-8D2D87CD2AAA}" dt="2024-05-01T05:11:38.805" v="237" actId="14100"/>
        <pc:sldMkLst>
          <pc:docMk/>
          <pc:sldMk cId="1776273030" sldId="289"/>
        </pc:sldMkLst>
        <pc:spChg chg="mod">
          <ac:chgData name="Stephanie Uhlmann" userId="49d03370-640d-400e-b034-1c88f63afafb" providerId="ADAL" clId="{E06D3738-1470-424C-A9F5-8D2D87CD2AAA}" dt="2024-05-01T05:11:32.167" v="235" actId="114"/>
          <ac:spMkLst>
            <pc:docMk/>
            <pc:sldMk cId="1776273030" sldId="289"/>
            <ac:spMk id="7" creationId="{2EEDF058-DD8D-E941-C37D-0979C7BD4E5E}"/>
          </ac:spMkLst>
        </pc:spChg>
        <pc:picChg chg="mod">
          <ac:chgData name="Stephanie Uhlmann" userId="49d03370-640d-400e-b034-1c88f63afafb" providerId="ADAL" clId="{E06D3738-1470-424C-A9F5-8D2D87CD2AAA}" dt="2024-05-01T05:11:38.805" v="237" actId="14100"/>
          <ac:picMkLst>
            <pc:docMk/>
            <pc:sldMk cId="1776273030" sldId="289"/>
            <ac:picMk id="14" creationId="{4EAED7DA-0E71-CDFF-DB03-FEA491F86EDD}"/>
          </ac:picMkLst>
        </pc:picChg>
      </pc:sldChg>
      <pc:sldChg chg="addSp delSp modSp add mod">
        <pc:chgData name="Stephanie Uhlmann" userId="49d03370-640d-400e-b034-1c88f63afafb" providerId="ADAL" clId="{E06D3738-1470-424C-A9F5-8D2D87CD2AAA}" dt="2024-05-01T04:36:02.458" v="143" actId="478"/>
        <pc:sldMkLst>
          <pc:docMk/>
          <pc:sldMk cId="287327457" sldId="290"/>
        </pc:sldMkLst>
        <pc:spChg chg="del">
          <ac:chgData name="Stephanie Uhlmann" userId="49d03370-640d-400e-b034-1c88f63afafb" providerId="ADAL" clId="{E06D3738-1470-424C-A9F5-8D2D87CD2AAA}" dt="2024-05-01T04:34:55.979" v="134" actId="478"/>
          <ac:spMkLst>
            <pc:docMk/>
            <pc:sldMk cId="287327457" sldId="290"/>
            <ac:spMk id="2" creationId="{182932DB-4136-A8FA-B35B-58B0A58E5011}"/>
          </ac:spMkLst>
        </pc:spChg>
        <pc:spChg chg="add del mod ord">
          <ac:chgData name="Stephanie Uhlmann" userId="49d03370-640d-400e-b034-1c88f63afafb" providerId="ADAL" clId="{E06D3738-1470-424C-A9F5-8D2D87CD2AAA}" dt="2024-05-01T04:31:08.321" v="96" actId="478"/>
          <ac:spMkLst>
            <pc:docMk/>
            <pc:sldMk cId="287327457" sldId="290"/>
            <ac:spMk id="3" creationId="{F04C17C3-BEBE-EC3E-59FC-B57E97BA3AD9}"/>
          </ac:spMkLst>
        </pc:spChg>
        <pc:spChg chg="mod">
          <ac:chgData name="Stephanie Uhlmann" userId="49d03370-640d-400e-b034-1c88f63afafb" providerId="ADAL" clId="{E06D3738-1470-424C-A9F5-8D2D87CD2AAA}" dt="2024-05-01T04:32:27.083" v="104" actId="255"/>
          <ac:spMkLst>
            <pc:docMk/>
            <pc:sldMk cId="287327457" sldId="290"/>
            <ac:spMk id="4" creationId="{59950089-E7E3-64D6-5B76-C873568C2ECA}"/>
          </ac:spMkLst>
        </pc:spChg>
        <pc:spChg chg="add del mod">
          <ac:chgData name="Stephanie Uhlmann" userId="49d03370-640d-400e-b034-1c88f63afafb" providerId="ADAL" clId="{E06D3738-1470-424C-A9F5-8D2D87CD2AAA}" dt="2024-05-01T04:36:02.458" v="143" actId="478"/>
          <ac:spMkLst>
            <pc:docMk/>
            <pc:sldMk cId="287327457" sldId="290"/>
            <ac:spMk id="7" creationId="{84DFE930-CAC6-B46D-C6EA-95C6EF55F5AE}"/>
          </ac:spMkLst>
        </pc:spChg>
      </pc:sldChg>
      <pc:sldChg chg="add del">
        <pc:chgData name="Stephanie Uhlmann" userId="49d03370-640d-400e-b034-1c88f63afafb" providerId="ADAL" clId="{E06D3738-1470-424C-A9F5-8D2D87CD2AAA}" dt="2024-05-01T04:29:01.058" v="79" actId="47"/>
        <pc:sldMkLst>
          <pc:docMk/>
          <pc:sldMk cId="3694803729" sldId="290"/>
        </pc:sldMkLst>
      </pc:sldChg>
      <pc:sldChg chg="addSp delSp modSp add mod">
        <pc:chgData name="Stephanie Uhlmann" userId="49d03370-640d-400e-b034-1c88f63afafb" providerId="ADAL" clId="{E06D3738-1470-424C-A9F5-8D2D87CD2AAA}" dt="2024-05-01T04:35:52.848" v="142" actId="20577"/>
        <pc:sldMkLst>
          <pc:docMk/>
          <pc:sldMk cId="1737966348" sldId="291"/>
        </pc:sldMkLst>
        <pc:spChg chg="del">
          <ac:chgData name="Stephanie Uhlmann" userId="49d03370-640d-400e-b034-1c88f63afafb" providerId="ADAL" clId="{E06D3738-1470-424C-A9F5-8D2D87CD2AAA}" dt="2024-05-01T04:35:08.718" v="135" actId="478"/>
          <ac:spMkLst>
            <pc:docMk/>
            <pc:sldMk cId="1737966348" sldId="291"/>
            <ac:spMk id="2" creationId="{182932DB-4136-A8FA-B35B-58B0A58E5011}"/>
          </ac:spMkLst>
        </pc:spChg>
        <pc:spChg chg="mod">
          <ac:chgData name="Stephanie Uhlmann" userId="49d03370-640d-400e-b034-1c88f63afafb" providerId="ADAL" clId="{E06D3738-1470-424C-A9F5-8D2D87CD2AAA}" dt="2024-05-01T04:35:52.848" v="142" actId="20577"/>
          <ac:spMkLst>
            <pc:docMk/>
            <pc:sldMk cId="1737966348" sldId="291"/>
            <ac:spMk id="4" creationId="{59950089-E7E3-64D6-5B76-C873568C2ECA}"/>
          </ac:spMkLst>
        </pc:spChg>
        <pc:spChg chg="mod">
          <ac:chgData name="Stephanie Uhlmann" userId="49d03370-640d-400e-b034-1c88f63afafb" providerId="ADAL" clId="{E06D3738-1470-424C-A9F5-8D2D87CD2AAA}" dt="2024-05-01T04:35:48.147" v="141" actId="14100"/>
          <ac:spMkLst>
            <pc:docMk/>
            <pc:sldMk cId="1737966348" sldId="291"/>
            <ac:spMk id="5" creationId="{28763D55-3C12-BF26-CAE1-F6356B1476F2}"/>
          </ac:spMkLst>
        </pc:spChg>
        <pc:spChg chg="add del mod">
          <ac:chgData name="Stephanie Uhlmann" userId="49d03370-640d-400e-b034-1c88f63afafb" providerId="ADAL" clId="{E06D3738-1470-424C-A9F5-8D2D87CD2AAA}" dt="2024-05-01T04:35:15.307" v="136" actId="478"/>
          <ac:spMkLst>
            <pc:docMk/>
            <pc:sldMk cId="1737966348" sldId="291"/>
            <ac:spMk id="6" creationId="{9B7EB478-15C9-3192-66B4-A58A2E599292}"/>
          </ac:spMkLst>
        </pc:spChg>
      </pc:sldChg>
      <pc:sldChg chg="addSp delSp modSp add mod ord">
        <pc:chgData name="Stephanie Uhlmann" userId="49d03370-640d-400e-b034-1c88f63afafb" providerId="ADAL" clId="{E06D3738-1470-424C-A9F5-8D2D87CD2AAA}" dt="2024-05-01T04:46:44.147" v="190" actId="14100"/>
        <pc:sldMkLst>
          <pc:docMk/>
          <pc:sldMk cId="2281692982" sldId="292"/>
        </pc:sldMkLst>
        <pc:spChg chg="add del mod">
          <ac:chgData name="Stephanie Uhlmann" userId="49d03370-640d-400e-b034-1c88f63afafb" providerId="ADAL" clId="{E06D3738-1470-424C-A9F5-8D2D87CD2AAA}" dt="2024-05-01T04:42:14.294" v="174" actId="478"/>
          <ac:spMkLst>
            <pc:docMk/>
            <pc:sldMk cId="2281692982" sldId="292"/>
            <ac:spMk id="2" creationId="{E9607493-586E-47CC-521F-5DD16A504F85}"/>
          </ac:spMkLst>
        </pc:spChg>
        <pc:spChg chg="mod">
          <ac:chgData name="Stephanie Uhlmann" userId="49d03370-640d-400e-b034-1c88f63afafb" providerId="ADAL" clId="{E06D3738-1470-424C-A9F5-8D2D87CD2AAA}" dt="2024-05-01T04:46:44.147" v="190" actId="14100"/>
          <ac:spMkLst>
            <pc:docMk/>
            <pc:sldMk cId="2281692982" sldId="292"/>
            <ac:spMk id="3" creationId="{F0C125D7-405F-F38E-80BB-A6FDD5F51C0A}"/>
          </ac:spMkLst>
        </pc:spChg>
        <pc:spChg chg="del">
          <ac:chgData name="Stephanie Uhlmann" userId="49d03370-640d-400e-b034-1c88f63afafb" providerId="ADAL" clId="{E06D3738-1470-424C-A9F5-8D2D87CD2AAA}" dt="2024-05-01T04:41:42.042" v="170" actId="478"/>
          <ac:spMkLst>
            <pc:docMk/>
            <pc:sldMk cId="2281692982" sldId="292"/>
            <ac:spMk id="5" creationId="{8234A6FF-0A29-12F4-1AB6-D09BE658BFC4}"/>
          </ac:spMkLst>
        </pc:spChg>
        <pc:spChg chg="del">
          <ac:chgData name="Stephanie Uhlmann" userId="49d03370-640d-400e-b034-1c88f63afafb" providerId="ADAL" clId="{E06D3738-1470-424C-A9F5-8D2D87CD2AAA}" dt="2024-05-01T04:41:32.258" v="168" actId="478"/>
          <ac:spMkLst>
            <pc:docMk/>
            <pc:sldMk cId="2281692982" sldId="292"/>
            <ac:spMk id="8" creationId="{DEA3FB3A-1981-7EA1-661A-F3DAB936BDB3}"/>
          </ac:spMkLst>
        </pc:spChg>
        <pc:picChg chg="del">
          <ac:chgData name="Stephanie Uhlmann" userId="49d03370-640d-400e-b034-1c88f63afafb" providerId="ADAL" clId="{E06D3738-1470-424C-A9F5-8D2D87CD2AAA}" dt="2024-05-01T04:41:34.218" v="169" actId="478"/>
          <ac:picMkLst>
            <pc:docMk/>
            <pc:sldMk cId="2281692982" sldId="292"/>
            <ac:picMk id="4" creationId="{9EEF61DE-3DE0-4DB7-CFEB-415270D5C33E}"/>
          </ac:picMkLst>
        </pc:picChg>
        <pc:picChg chg="del mod">
          <ac:chgData name="Stephanie Uhlmann" userId="49d03370-640d-400e-b034-1c88f63afafb" providerId="ADAL" clId="{E06D3738-1470-424C-A9F5-8D2D87CD2AAA}" dt="2024-05-01T04:42:40.271" v="180" actId="478"/>
          <ac:picMkLst>
            <pc:docMk/>
            <pc:sldMk cId="2281692982" sldId="292"/>
            <ac:picMk id="7" creationId="{55E8E750-CCC7-F85C-B8EB-D417626D0F97}"/>
          </ac:picMkLst>
        </pc:picChg>
        <pc:picChg chg="del">
          <ac:chgData name="Stephanie Uhlmann" userId="49d03370-640d-400e-b034-1c88f63afafb" providerId="ADAL" clId="{E06D3738-1470-424C-A9F5-8D2D87CD2AAA}" dt="2024-05-01T04:41:28.684" v="167" actId="478"/>
          <ac:picMkLst>
            <pc:docMk/>
            <pc:sldMk cId="2281692982" sldId="292"/>
            <ac:picMk id="7174" creationId="{AB53D738-022B-8BDF-AB1E-7428FCAE3C96}"/>
          </ac:picMkLst>
        </pc:picChg>
      </pc:sldChg>
      <pc:sldChg chg="addSp delSp modSp add del mod ord">
        <pc:chgData name="Stephanie Uhlmann" userId="49d03370-640d-400e-b034-1c88f63afafb" providerId="ADAL" clId="{E06D3738-1470-424C-A9F5-8D2D87CD2AAA}" dt="2024-05-01T05:35:27.980" v="323" actId="2696"/>
        <pc:sldMkLst>
          <pc:docMk/>
          <pc:sldMk cId="2449410237" sldId="293"/>
        </pc:sldMkLst>
        <pc:spChg chg="mod ord">
          <ac:chgData name="Stephanie Uhlmann" userId="49d03370-640d-400e-b034-1c88f63afafb" providerId="ADAL" clId="{E06D3738-1470-424C-A9F5-8D2D87CD2AAA}" dt="2024-05-01T05:31:10.399" v="308" actId="1076"/>
          <ac:spMkLst>
            <pc:docMk/>
            <pc:sldMk cId="2449410237" sldId="293"/>
            <ac:spMk id="2" creationId="{83122007-ABDC-C3BE-4F24-200DB5E958FA}"/>
          </ac:spMkLst>
        </pc:spChg>
        <pc:spChg chg="mod ord">
          <ac:chgData name="Stephanie Uhlmann" userId="49d03370-640d-400e-b034-1c88f63afafb" providerId="ADAL" clId="{E06D3738-1470-424C-A9F5-8D2D87CD2AAA}" dt="2024-05-01T05:31:43.751" v="313" actId="6549"/>
          <ac:spMkLst>
            <pc:docMk/>
            <pc:sldMk cId="2449410237" sldId="293"/>
            <ac:spMk id="5" creationId="{1D3A4CE4-2B08-7EB9-4ACF-F7995CDE31A4}"/>
          </ac:spMkLst>
        </pc:spChg>
        <pc:spChg chg="mod ord">
          <ac:chgData name="Stephanie Uhlmann" userId="49d03370-640d-400e-b034-1c88f63afafb" providerId="ADAL" clId="{E06D3738-1470-424C-A9F5-8D2D87CD2AAA}" dt="2024-05-01T05:30:43.296" v="304" actId="166"/>
          <ac:spMkLst>
            <pc:docMk/>
            <pc:sldMk cId="2449410237" sldId="293"/>
            <ac:spMk id="7" creationId="{2EEDF058-DD8D-E941-C37D-0979C7BD4E5E}"/>
          </ac:spMkLst>
        </pc:spChg>
        <pc:picChg chg="add del mod modCrop">
          <ac:chgData name="Stephanie Uhlmann" userId="49d03370-640d-400e-b034-1c88f63afafb" providerId="ADAL" clId="{E06D3738-1470-424C-A9F5-8D2D87CD2AAA}" dt="2024-05-01T05:19:04.153" v="278" actId="478"/>
          <ac:picMkLst>
            <pc:docMk/>
            <pc:sldMk cId="2449410237" sldId="293"/>
            <ac:picMk id="4" creationId="{09F0ADCF-7040-4A8B-1233-A7DC21178EC3}"/>
          </ac:picMkLst>
        </pc:picChg>
        <pc:picChg chg="add mod ord modCrop">
          <ac:chgData name="Stephanie Uhlmann" userId="49d03370-640d-400e-b034-1c88f63afafb" providerId="ADAL" clId="{E06D3738-1470-424C-A9F5-8D2D87CD2AAA}" dt="2024-05-01T05:31:25.670" v="310" actId="14100"/>
          <ac:picMkLst>
            <pc:docMk/>
            <pc:sldMk cId="2449410237" sldId="293"/>
            <ac:picMk id="8" creationId="{4CA5A4E3-9C11-829E-2AB3-F8DD3DAE0B32}"/>
          </ac:picMkLst>
        </pc:picChg>
        <pc:picChg chg="ord">
          <ac:chgData name="Stephanie Uhlmann" userId="49d03370-640d-400e-b034-1c88f63afafb" providerId="ADAL" clId="{E06D3738-1470-424C-A9F5-8D2D87CD2AAA}" dt="2024-05-01T05:31:15.919" v="309" actId="166"/>
          <ac:picMkLst>
            <pc:docMk/>
            <pc:sldMk cId="2449410237" sldId="293"/>
            <ac:picMk id="14" creationId="{4EAED7DA-0E71-CDFF-DB03-FEA491F86EDD}"/>
          </ac:picMkLst>
        </pc:picChg>
        <pc:picChg chg="del">
          <ac:chgData name="Stephanie Uhlmann" userId="49d03370-640d-400e-b034-1c88f63afafb" providerId="ADAL" clId="{E06D3738-1470-424C-A9F5-8D2D87CD2AAA}" dt="2024-05-01T05:28:29.488" v="279" actId="478"/>
          <ac:picMkLst>
            <pc:docMk/>
            <pc:sldMk cId="2449410237" sldId="293"/>
            <ac:picMk id="3074" creationId="{B34273F5-8EFE-166F-2866-EEF983CE6D42}"/>
          </ac:picMkLst>
        </pc:picChg>
      </pc:sldChg>
      <pc:sldChg chg="addSp delSp modSp add mod">
        <pc:chgData name="Stephanie Uhlmann" userId="49d03370-640d-400e-b034-1c88f63afafb" providerId="ADAL" clId="{E06D3738-1470-424C-A9F5-8D2D87CD2AAA}" dt="2024-05-03T04:19:25.563" v="392" actId="14100"/>
        <pc:sldMkLst>
          <pc:docMk/>
          <pc:sldMk cId="2041754016" sldId="294"/>
        </pc:sldMkLst>
        <pc:spChg chg="add del mod">
          <ac:chgData name="Stephanie Uhlmann" userId="49d03370-640d-400e-b034-1c88f63afafb" providerId="ADAL" clId="{E06D3738-1470-424C-A9F5-8D2D87CD2AAA}" dt="2024-05-03T04:16:20.855" v="375" actId="478"/>
          <ac:spMkLst>
            <pc:docMk/>
            <pc:sldMk cId="2041754016" sldId="294"/>
            <ac:spMk id="6" creationId="{FB5EF3AE-62D4-2FBE-17C4-49C2CB24A83C}"/>
          </ac:spMkLst>
        </pc:spChg>
        <pc:picChg chg="add mod ord modCrop">
          <ac:chgData name="Stephanie Uhlmann" userId="49d03370-640d-400e-b034-1c88f63afafb" providerId="ADAL" clId="{E06D3738-1470-424C-A9F5-8D2D87CD2AAA}" dt="2024-05-03T04:19:25.563" v="392" actId="14100"/>
          <ac:picMkLst>
            <pc:docMk/>
            <pc:sldMk cId="2041754016" sldId="294"/>
            <ac:picMk id="3" creationId="{05C42C0D-53CF-4C59-8C59-6E2B27FD5A81}"/>
          </ac:picMkLst>
        </pc:picChg>
        <pc:picChg chg="del mod modCrop">
          <ac:chgData name="Stephanie Uhlmann" userId="49d03370-640d-400e-b034-1c88f63afafb" providerId="ADAL" clId="{E06D3738-1470-424C-A9F5-8D2D87CD2AAA}" dt="2024-05-03T04:15:56.753" v="371" actId="21"/>
          <ac:picMkLst>
            <pc:docMk/>
            <pc:sldMk cId="2041754016" sldId="294"/>
            <ac:picMk id="8" creationId="{4CA5A4E3-9C11-829E-2AB3-F8DD3DAE0B32}"/>
          </ac:picMkLst>
        </pc:picChg>
        <pc:picChg chg="del mod">
          <ac:chgData name="Stephanie Uhlmann" userId="49d03370-640d-400e-b034-1c88f63afafb" providerId="ADAL" clId="{E06D3738-1470-424C-A9F5-8D2D87CD2AAA}" dt="2024-05-03T04:16:17.230" v="374" actId="478"/>
          <ac:picMkLst>
            <pc:docMk/>
            <pc:sldMk cId="2041754016" sldId="294"/>
            <ac:picMk id="12" creationId="{07A1093E-0DFB-8942-0D96-AA5967CEBCD6}"/>
          </ac:picMkLst>
        </pc:picChg>
        <pc:picChg chg="mod">
          <ac:chgData name="Stephanie Uhlmann" userId="49d03370-640d-400e-b034-1c88f63afafb" providerId="ADAL" clId="{E06D3738-1470-424C-A9F5-8D2D87CD2AAA}" dt="2024-05-01T05:33:17.393" v="321" actId="1038"/>
          <ac:picMkLst>
            <pc:docMk/>
            <pc:sldMk cId="2041754016" sldId="294"/>
            <ac:picMk id="14" creationId="{4EAED7DA-0E71-CDFF-DB03-FEA491F86EDD}"/>
          </ac:picMkLst>
        </pc:picChg>
      </pc:sldChg>
      <pc:sldChg chg="addSp delSp modSp add mod">
        <pc:chgData name="Stephanie Uhlmann" userId="49d03370-640d-400e-b034-1c88f63afafb" providerId="ADAL" clId="{E06D3738-1470-424C-A9F5-8D2D87CD2AAA}" dt="2024-05-03T04:19:09.085" v="390" actId="166"/>
        <pc:sldMkLst>
          <pc:docMk/>
          <pc:sldMk cId="2421908043" sldId="295"/>
        </pc:sldMkLst>
        <pc:spChg chg="ord">
          <ac:chgData name="Stephanie Uhlmann" userId="49d03370-640d-400e-b034-1c88f63afafb" providerId="ADAL" clId="{E06D3738-1470-424C-A9F5-8D2D87CD2AAA}" dt="2024-05-03T04:16:41.293" v="377" actId="166"/>
          <ac:spMkLst>
            <pc:docMk/>
            <pc:sldMk cId="2421908043" sldId="295"/>
            <ac:spMk id="2" creationId="{83122007-ABDC-C3BE-4F24-200DB5E958FA}"/>
          </ac:spMkLst>
        </pc:spChg>
        <pc:spChg chg="del mod">
          <ac:chgData name="Stephanie Uhlmann" userId="49d03370-640d-400e-b034-1c88f63afafb" providerId="ADAL" clId="{E06D3738-1470-424C-A9F5-8D2D87CD2AAA}" dt="2024-05-01T05:40:06.425" v="327" actId="478"/>
          <ac:spMkLst>
            <pc:docMk/>
            <pc:sldMk cId="2421908043" sldId="295"/>
            <ac:spMk id="5" creationId="{1D3A4CE4-2B08-7EB9-4ACF-F7995CDE31A4}"/>
          </ac:spMkLst>
        </pc:spChg>
        <pc:spChg chg="mod ord">
          <ac:chgData name="Stephanie Uhlmann" userId="49d03370-640d-400e-b034-1c88f63afafb" providerId="ADAL" clId="{E06D3738-1470-424C-A9F5-8D2D87CD2AAA}" dt="2024-05-03T04:16:46.268" v="378" actId="166"/>
          <ac:spMkLst>
            <pc:docMk/>
            <pc:sldMk cId="2421908043" sldId="295"/>
            <ac:spMk id="7" creationId="{2EEDF058-DD8D-E941-C37D-0979C7BD4E5E}"/>
          </ac:spMkLst>
        </pc:spChg>
        <pc:spChg chg="add del mod">
          <ac:chgData name="Stephanie Uhlmann" userId="49d03370-640d-400e-b034-1c88f63afafb" providerId="ADAL" clId="{E06D3738-1470-424C-A9F5-8D2D87CD2AAA}" dt="2024-05-03T04:17:37.732" v="386" actId="478"/>
          <ac:spMkLst>
            <pc:docMk/>
            <pc:sldMk cId="2421908043" sldId="295"/>
            <ac:spMk id="9" creationId="{8DD159FF-372A-72B8-13BB-7F6FECFADDF0}"/>
          </ac:spMkLst>
        </pc:spChg>
        <pc:picChg chg="add del mod modCrop">
          <ac:chgData name="Stephanie Uhlmann" userId="49d03370-640d-400e-b034-1c88f63afafb" providerId="ADAL" clId="{E06D3738-1470-424C-A9F5-8D2D87CD2AAA}" dt="2024-05-03T04:17:30.600" v="384" actId="478"/>
          <ac:picMkLst>
            <pc:docMk/>
            <pc:sldMk cId="2421908043" sldId="295"/>
            <ac:picMk id="4" creationId="{2EB89B9E-C50F-99AC-1D96-ADEA1F5E7DE8}"/>
          </ac:picMkLst>
        </pc:picChg>
        <pc:picChg chg="add mod ord">
          <ac:chgData name="Stephanie Uhlmann" userId="49d03370-640d-400e-b034-1c88f63afafb" providerId="ADAL" clId="{E06D3738-1470-424C-A9F5-8D2D87CD2AAA}" dt="2024-05-03T04:17:59.908" v="389" actId="14100"/>
          <ac:picMkLst>
            <pc:docMk/>
            <pc:sldMk cId="2421908043" sldId="295"/>
            <ac:picMk id="5" creationId="{4CA5A4E3-9C11-829E-2AB3-F8DD3DAE0B32}"/>
          </ac:picMkLst>
        </pc:picChg>
        <pc:picChg chg="del">
          <ac:chgData name="Stephanie Uhlmann" userId="49d03370-640d-400e-b034-1c88f63afafb" providerId="ADAL" clId="{E06D3738-1470-424C-A9F5-8D2D87CD2AAA}" dt="2024-05-03T04:14:11.515" v="356" actId="478"/>
          <ac:picMkLst>
            <pc:docMk/>
            <pc:sldMk cId="2421908043" sldId="295"/>
            <ac:picMk id="8" creationId="{4CA5A4E3-9C11-829E-2AB3-F8DD3DAE0B32}"/>
          </ac:picMkLst>
        </pc:picChg>
        <pc:picChg chg="del">
          <ac:chgData name="Stephanie Uhlmann" userId="49d03370-640d-400e-b034-1c88f63afafb" providerId="ADAL" clId="{E06D3738-1470-424C-A9F5-8D2D87CD2AAA}" dt="2024-05-03T04:17:35.388" v="385" actId="478"/>
          <ac:picMkLst>
            <pc:docMk/>
            <pc:sldMk cId="2421908043" sldId="295"/>
            <ac:picMk id="12" creationId="{07A1093E-0DFB-8942-0D96-AA5967CEBCD6}"/>
          </ac:picMkLst>
        </pc:picChg>
        <pc:picChg chg="mod ord">
          <ac:chgData name="Stephanie Uhlmann" userId="49d03370-640d-400e-b034-1c88f63afafb" providerId="ADAL" clId="{E06D3738-1470-424C-A9F5-8D2D87CD2AAA}" dt="2024-05-03T04:19:09.085" v="390" actId="166"/>
          <ac:picMkLst>
            <pc:docMk/>
            <pc:sldMk cId="2421908043" sldId="295"/>
            <ac:picMk id="14" creationId="{4EAED7DA-0E71-CDFF-DB03-FEA491F86EDD}"/>
          </ac:picMkLst>
        </pc:picChg>
      </pc:sldChg>
      <pc:sldChg chg="addSp delSp modSp add mod">
        <pc:chgData name="Stephanie Uhlmann" userId="49d03370-640d-400e-b034-1c88f63afafb" providerId="ADAL" clId="{E06D3738-1470-424C-A9F5-8D2D87CD2AAA}" dt="2024-05-03T04:31:27.118" v="458" actId="242"/>
        <pc:sldMkLst>
          <pc:docMk/>
          <pc:sldMk cId="2947853657" sldId="296"/>
        </pc:sldMkLst>
        <pc:spChg chg="add del mod">
          <ac:chgData name="Stephanie Uhlmann" userId="49d03370-640d-400e-b034-1c88f63afafb" providerId="ADAL" clId="{E06D3738-1470-424C-A9F5-8D2D87CD2AAA}" dt="2024-05-03T04:31:18.558" v="456" actId="478"/>
          <ac:spMkLst>
            <pc:docMk/>
            <pc:sldMk cId="2947853657" sldId="296"/>
            <ac:spMk id="3" creationId="{2EB21D9F-39DE-5B58-C7ED-443489C01F08}"/>
          </ac:spMkLst>
        </pc:spChg>
        <pc:spChg chg="del">
          <ac:chgData name="Stephanie Uhlmann" userId="49d03370-640d-400e-b034-1c88f63afafb" providerId="ADAL" clId="{E06D3738-1470-424C-A9F5-8D2D87CD2AAA}" dt="2024-05-03T04:31:14.851" v="455" actId="478"/>
          <ac:spMkLst>
            <pc:docMk/>
            <pc:sldMk cId="2947853657" sldId="296"/>
            <ac:spMk id="5" creationId="{4927ACDC-73C4-2158-59F3-F844F86BAD41}"/>
          </ac:spMkLst>
        </pc:spChg>
        <pc:spChg chg="mod">
          <ac:chgData name="Stephanie Uhlmann" userId="49d03370-640d-400e-b034-1c88f63afafb" providerId="ADAL" clId="{E06D3738-1470-424C-A9F5-8D2D87CD2AAA}" dt="2024-05-03T04:31:27.118" v="458" actId="242"/>
          <ac:spMkLst>
            <pc:docMk/>
            <pc:sldMk cId="2947853657" sldId="296"/>
            <ac:spMk id="7" creationId="{E6D898FF-4AF8-B0FE-6D67-B6E9543FB0C4}"/>
          </ac:spMkLst>
        </pc:spChg>
      </pc:sldChg>
      <pc:sldChg chg="modSp add mod">
        <pc:chgData name="Stephanie Uhlmann" userId="49d03370-640d-400e-b034-1c88f63afafb" providerId="ADAL" clId="{E06D3738-1470-424C-A9F5-8D2D87CD2AAA}" dt="2024-05-03T04:34:14.715" v="478" actId="113"/>
        <pc:sldMkLst>
          <pc:docMk/>
          <pc:sldMk cId="689003975" sldId="297"/>
        </pc:sldMkLst>
        <pc:spChg chg="mod">
          <ac:chgData name="Stephanie Uhlmann" userId="49d03370-640d-400e-b034-1c88f63afafb" providerId="ADAL" clId="{E06D3738-1470-424C-A9F5-8D2D87CD2AAA}" dt="2024-05-03T04:34:14.715" v="478" actId="113"/>
          <ac:spMkLst>
            <pc:docMk/>
            <pc:sldMk cId="689003975" sldId="297"/>
            <ac:spMk id="7" creationId="{E6D898FF-4AF8-B0FE-6D67-B6E9543FB0C4}"/>
          </ac:spMkLst>
        </pc:spChg>
      </pc:sldChg>
      <pc:sldChg chg="delSp modSp add mod modClrScheme chgLayout">
        <pc:chgData name="Stephanie Uhlmann" userId="49d03370-640d-400e-b034-1c88f63afafb" providerId="ADAL" clId="{E06D3738-1470-424C-A9F5-8D2D87CD2AAA}" dt="2024-05-03T04:38:56.929" v="553" actId="1076"/>
        <pc:sldMkLst>
          <pc:docMk/>
          <pc:sldMk cId="504657283" sldId="298"/>
        </pc:sldMkLst>
        <pc:spChg chg="mod ord">
          <ac:chgData name="Stephanie Uhlmann" userId="49d03370-640d-400e-b034-1c88f63afafb" providerId="ADAL" clId="{E06D3738-1470-424C-A9F5-8D2D87CD2AAA}" dt="2024-05-03T04:38:56.929" v="553" actId="1076"/>
          <ac:spMkLst>
            <pc:docMk/>
            <pc:sldMk cId="504657283" sldId="298"/>
            <ac:spMk id="2" creationId="{EF6B628C-FE38-A8C7-F27C-EB358365F268}"/>
          </ac:spMkLst>
        </pc:spChg>
        <pc:spChg chg="del mod ord">
          <ac:chgData name="Stephanie Uhlmann" userId="49d03370-640d-400e-b034-1c88f63afafb" providerId="ADAL" clId="{E06D3738-1470-424C-A9F5-8D2D87CD2AAA}" dt="2024-05-03T04:38:50.142" v="552" actId="478"/>
          <ac:spMkLst>
            <pc:docMk/>
            <pc:sldMk cId="504657283" sldId="298"/>
            <ac:spMk id="4" creationId="{D17D1870-4009-2970-6BDB-B21F72ED7BE9}"/>
          </ac:spMkLst>
        </pc:spChg>
        <pc:picChg chg="del mod ord">
          <ac:chgData name="Stephanie Uhlmann" userId="49d03370-640d-400e-b034-1c88f63afafb" providerId="ADAL" clId="{E06D3738-1470-424C-A9F5-8D2D87CD2AAA}" dt="2024-05-03T04:38:22.316" v="523" actId="478"/>
          <ac:picMkLst>
            <pc:docMk/>
            <pc:sldMk cId="504657283" sldId="298"/>
            <ac:picMk id="7" creationId="{95FCA94E-A83B-C478-CB06-DF5B2D2A23A4}"/>
          </ac:picMkLst>
        </pc:picChg>
      </pc:sldChg>
      <pc:sldChg chg="modSp add del mod">
        <pc:chgData name="Stephanie Uhlmann" userId="49d03370-640d-400e-b034-1c88f63afafb" providerId="ADAL" clId="{E06D3738-1470-424C-A9F5-8D2D87CD2AAA}" dt="2024-05-03T04:34:17.688" v="479" actId="47"/>
        <pc:sldMkLst>
          <pc:docMk/>
          <pc:sldMk cId="2582547173" sldId="298"/>
        </pc:sldMkLst>
        <pc:spChg chg="mod">
          <ac:chgData name="Stephanie Uhlmann" userId="49d03370-640d-400e-b034-1c88f63afafb" providerId="ADAL" clId="{E06D3738-1470-424C-A9F5-8D2D87CD2AAA}" dt="2024-05-03T04:33:38.158" v="474" actId="20577"/>
          <ac:spMkLst>
            <pc:docMk/>
            <pc:sldMk cId="2582547173" sldId="298"/>
            <ac:spMk id="7" creationId="{E6D898FF-4AF8-B0FE-6D67-B6E9543FB0C4}"/>
          </ac:spMkLst>
        </pc:spChg>
      </pc:sldChg>
      <pc:sldChg chg="addSp delSp modSp add mod">
        <pc:chgData name="Stephanie Uhlmann" userId="49d03370-640d-400e-b034-1c88f63afafb" providerId="ADAL" clId="{E06D3738-1470-424C-A9F5-8D2D87CD2AAA}" dt="2024-05-03T04:51:59.980" v="675"/>
        <pc:sldMkLst>
          <pc:docMk/>
          <pc:sldMk cId="1374170202" sldId="299"/>
        </pc:sldMkLst>
        <pc:spChg chg="add del mod">
          <ac:chgData name="Stephanie Uhlmann" userId="49d03370-640d-400e-b034-1c88f63afafb" providerId="ADAL" clId="{E06D3738-1470-424C-A9F5-8D2D87CD2AAA}" dt="2024-05-03T04:51:22.478" v="666" actId="478"/>
          <ac:spMkLst>
            <pc:docMk/>
            <pc:sldMk cId="1374170202" sldId="299"/>
            <ac:spMk id="3" creationId="{2A4AE44A-55A7-BE86-A094-2CAD5780D69D}"/>
          </ac:spMkLst>
        </pc:spChg>
        <pc:spChg chg="del">
          <ac:chgData name="Stephanie Uhlmann" userId="49d03370-640d-400e-b034-1c88f63afafb" providerId="ADAL" clId="{E06D3738-1470-424C-A9F5-8D2D87CD2AAA}" dt="2024-05-03T04:51:20.441" v="665" actId="478"/>
          <ac:spMkLst>
            <pc:docMk/>
            <pc:sldMk cId="1374170202" sldId="299"/>
            <ac:spMk id="5" creationId="{512975E3-CC6D-83E5-A5E3-FD7E12CA4039}"/>
          </ac:spMkLst>
        </pc:spChg>
        <pc:spChg chg="mod">
          <ac:chgData name="Stephanie Uhlmann" userId="49d03370-640d-400e-b034-1c88f63afafb" providerId="ADAL" clId="{E06D3738-1470-424C-A9F5-8D2D87CD2AAA}" dt="2024-05-03T04:51:59.980" v="675"/>
          <ac:spMkLst>
            <pc:docMk/>
            <pc:sldMk cId="1374170202" sldId="299"/>
            <ac:spMk id="7" creationId="{2B31DD83-1716-21F5-1AD2-7509BF211BF4}"/>
          </ac:spMkLst>
        </pc:spChg>
      </pc:sldChg>
      <pc:sldChg chg="add del">
        <pc:chgData name="Stephanie Uhlmann" userId="49d03370-640d-400e-b034-1c88f63afafb" providerId="ADAL" clId="{E06D3738-1470-424C-A9F5-8D2D87CD2AAA}" dt="2024-05-03T04:58:16.068" v="709" actId="2890"/>
        <pc:sldMkLst>
          <pc:docMk/>
          <pc:sldMk cId="491755484" sldId="300"/>
        </pc:sldMkLst>
      </pc:sldChg>
      <pc:sldChg chg="add ord">
        <pc:chgData name="Stephanie Uhlmann" userId="49d03370-640d-400e-b034-1c88f63afafb" providerId="ADAL" clId="{E06D3738-1470-424C-A9F5-8D2D87CD2AAA}" dt="2024-05-03T04:58:26.367" v="712"/>
        <pc:sldMkLst>
          <pc:docMk/>
          <pc:sldMk cId="3411545425" sldId="30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5/3/2024</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13955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picTx" preserve="1">
  <p:cSld name="Pic 2/3">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457200"/>
            <a:ext cx="4629150" cy="540385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5/3/2024</a:t>
            </a:fld>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87973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Pic 1/3">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5485208" cy="857250"/>
          </a:xfrm>
        </p:spPr>
        <p:txBody>
          <a:bodyPr anchor="t"/>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6115049" y="457200"/>
            <a:ext cx="2401491" cy="540385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0" y="1332572"/>
            <a:ext cx="5485207" cy="4536416"/>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5/3/2024</a:t>
            </a:fld>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66668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n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FD3878-CAB7-939F-285F-3F33E80EE68C}"/>
              </a:ext>
            </a:extLst>
          </p:cNvPr>
          <p:cNvSpPr/>
          <p:nvPr userDrawn="1"/>
        </p:nvSpPr>
        <p:spPr>
          <a:xfrm>
            <a:off x="0" y="0"/>
            <a:ext cx="918464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itle 1">
            <a:extLst>
              <a:ext uri="{FF2B5EF4-FFF2-40B4-BE49-F238E27FC236}">
                <a16:creationId xmlns:a16="http://schemas.microsoft.com/office/drawing/2014/main" id="{EAE499C0-3CC6-2696-DB34-F23E20B8261A}"/>
              </a:ext>
            </a:extLst>
          </p:cNvPr>
          <p:cNvSpPr>
            <a:spLocks noGrp="1"/>
          </p:cNvSpPr>
          <p:nvPr>
            <p:ph type="title"/>
          </p:nvPr>
        </p:nvSpPr>
        <p:spPr>
          <a:xfrm>
            <a:off x="1392383" y="485919"/>
            <a:ext cx="7124157" cy="857250"/>
          </a:xfrm>
        </p:spPr>
        <p:txBody>
          <a:bodyPr/>
          <a:lstStyle/>
          <a:p>
            <a:r>
              <a:rPr lang="en-AU" dirty="0"/>
              <a:t>Song</a:t>
            </a:r>
          </a:p>
        </p:txBody>
      </p:sp>
      <p:pic>
        <p:nvPicPr>
          <p:cNvPr id="10" name="Picture 9">
            <a:extLst>
              <a:ext uri="{FF2B5EF4-FFF2-40B4-BE49-F238E27FC236}">
                <a16:creationId xmlns:a16="http://schemas.microsoft.com/office/drawing/2014/main" id="{E509AFBF-2236-B98F-BDF9-D59E620D48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538519" y="1507327"/>
            <a:ext cx="6890647" cy="3875989"/>
          </a:xfrm>
          <a:prstGeom prst="rect">
            <a:avLst/>
          </a:prstGeom>
        </p:spPr>
      </p:pic>
      <p:sp>
        <p:nvSpPr>
          <p:cNvPr id="9" name="Text Placeholder 3">
            <a:extLst>
              <a:ext uri="{FF2B5EF4-FFF2-40B4-BE49-F238E27FC236}">
                <a16:creationId xmlns:a16="http://schemas.microsoft.com/office/drawing/2014/main" id="{6DC56433-17AC-D9F5-3142-E114A28E0FD0}"/>
              </a:ext>
            </a:extLst>
          </p:cNvPr>
          <p:cNvSpPr>
            <a:spLocks noGrp="1"/>
          </p:cNvSpPr>
          <p:nvPr>
            <p:ph type="body" sz="half" idx="2"/>
          </p:nvPr>
        </p:nvSpPr>
        <p:spPr>
          <a:xfrm>
            <a:off x="1392383" y="1361291"/>
            <a:ext cx="7124156" cy="4536416"/>
          </a:xfrm>
        </p:spPr>
        <p:txBody>
          <a:bodyPr>
            <a:normAutofit/>
          </a:bodyPr>
          <a:lstStyle>
            <a:lvl1pPr>
              <a:defRPr sz="2400"/>
            </a:lvl1p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3540908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5/3/2024</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74962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5/3/2024</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4252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5/3/2024</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63237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5/3/2024</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04607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5/3/2024</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1938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5/3/2024</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45163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5/3/2024</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90596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5/3/2024</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28210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5/3/2024</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045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picture containing shape&#10;&#10;Description automatically generated">
            <a:extLst>
              <a:ext uri="{FF2B5EF4-FFF2-40B4-BE49-F238E27FC236}">
                <a16:creationId xmlns:a16="http://schemas.microsoft.com/office/drawing/2014/main" id="{1E53DD6C-9D24-4B0C-D3A7-9F6AD68F4960}"/>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24652" r="-541"/>
          <a:stretch/>
        </p:blipFill>
        <p:spPr>
          <a:xfrm>
            <a:off x="0" y="1"/>
            <a:ext cx="9252284"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628650" y="6374473"/>
            <a:ext cx="20574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11646075"/>
      </p:ext>
    </p:extLst>
  </p:cSld>
  <p:clrMap bg1="lt1" tx1="dk1" bg2="lt2" tx2="dk2" accent1="accent1" accent2="accent2" accent3="accent3" accent4="accent4" accent5="accent5" accent6="accent6" hlink="hlink" folHlink="folHlink"/>
  <p:sldLayoutIdLst>
    <p:sldLayoutId id="2147483673" r:id="rId1"/>
    <p:sldLayoutId id="2147483681" r:id="rId2"/>
    <p:sldLayoutId id="2147483684" r:id="rId3"/>
    <p:sldLayoutId id="2147483685" r:id="rId4"/>
    <p:sldLayoutId id="2147483674" r:id="rId5"/>
    <p:sldLayoutId id="2147483675" r:id="rId6"/>
    <p:sldLayoutId id="2147483676" r:id="rId7"/>
    <p:sldLayoutId id="2147483677" r:id="rId8"/>
    <p:sldLayoutId id="2147483678" r:id="rId9"/>
    <p:sldLayoutId id="2147483679" r:id="rId10"/>
    <p:sldLayoutId id="2147483680" r:id="rId11"/>
    <p:sldLayoutId id="2147483682" r:id="rId12"/>
    <p:sldLayoutId id="2147483683" r:id="rId13"/>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jp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jpg"/><Relationship Id="rId1" Type="http://schemas.openxmlformats.org/officeDocument/2006/relationships/slideLayout" Target="../slideLayouts/slideLayout1.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plant&#10;&#10;Description automatically generated">
            <a:extLst>
              <a:ext uri="{FF2B5EF4-FFF2-40B4-BE49-F238E27FC236}">
                <a16:creationId xmlns:a16="http://schemas.microsoft.com/office/drawing/2014/main" id="{655A3F58-4859-6F2C-C599-CE08D5F5B3A2}"/>
              </a:ext>
            </a:extLst>
          </p:cNvPr>
          <p:cNvPicPr>
            <a:picLocks noChangeAspect="1"/>
          </p:cNvPicPr>
          <p:nvPr/>
        </p:nvPicPr>
        <p:blipFill rotWithShape="1">
          <a:blip r:embed="rId2">
            <a:extLst>
              <a:ext uri="{28A0092B-C50C-407E-A947-70E740481C1C}">
                <a14:useLocalDpi xmlns:a14="http://schemas.microsoft.com/office/drawing/2010/main" val="0"/>
              </a:ext>
            </a:extLst>
          </a:blip>
          <a:srcRect l="39096" r="16209"/>
          <a:stretch/>
        </p:blipFill>
        <p:spPr>
          <a:xfrm>
            <a:off x="0" y="0"/>
            <a:ext cx="9248931" cy="6897642"/>
          </a:xfrm>
          <a:prstGeom prst="rect">
            <a:avLst/>
          </a:prstGeom>
        </p:spPr>
      </p:pic>
      <p:sp>
        <p:nvSpPr>
          <p:cNvPr id="3" name="Subtitle 2"/>
          <p:cNvSpPr>
            <a:spLocks noGrp="1"/>
          </p:cNvSpPr>
          <p:nvPr>
            <p:ph type="subTitle" idx="1"/>
          </p:nvPr>
        </p:nvSpPr>
        <p:spPr>
          <a:xfrm>
            <a:off x="0" y="3943584"/>
            <a:ext cx="4486940" cy="1177119"/>
          </a:xfrm>
        </p:spPr>
        <p:txBody>
          <a:bodyPr>
            <a:noAutofit/>
          </a:bodyPr>
          <a:lstStyle/>
          <a:p>
            <a:r>
              <a:rPr lang="en-US" sz="2800" dirty="0">
                <a:latin typeface="Aptos" panose="020B0004020202020204" pitchFamily="34" charset="0"/>
              </a:rPr>
              <a:t>Your church name</a:t>
            </a:r>
          </a:p>
          <a:p>
            <a:r>
              <a:rPr lang="en-US" sz="2800" dirty="0">
                <a:latin typeface="Aptos" panose="020B0004020202020204" pitchFamily="34" charset="0"/>
              </a:rPr>
              <a:t>Date</a:t>
            </a:r>
          </a:p>
        </p:txBody>
      </p:sp>
      <p:pic>
        <p:nvPicPr>
          <p:cNvPr id="13" name="Picture 12">
            <a:extLst>
              <a:ext uri="{FF2B5EF4-FFF2-40B4-BE49-F238E27FC236}">
                <a16:creationId xmlns:a16="http://schemas.microsoft.com/office/drawing/2014/main" id="{3A773DAB-4EBC-0EBB-A2F1-D2ABCDAE799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120" y="259800"/>
            <a:ext cx="4316820" cy="2521985"/>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4A38942-0849-B5A7-F81E-8C88DC1EC9F2}"/>
              </a:ext>
            </a:extLst>
          </p:cNvPr>
          <p:cNvPicPr>
            <a:picLocks noGrp="1" noChangeAspect="1" noChangeArrowheads="1"/>
          </p:cNvPicPr>
          <p:nvPr>
            <p:ph type="pic" idx="4294967295"/>
          </p:nvPr>
        </p:nvPicPr>
        <p:blipFill rotWithShape="1">
          <a:blip r:embed="rId2">
            <a:extLst>
              <a:ext uri="{28A0092B-C50C-407E-A947-70E740481C1C}">
                <a14:useLocalDpi xmlns:a14="http://schemas.microsoft.com/office/drawing/2010/main" val="0"/>
              </a:ext>
            </a:extLst>
          </a:blip>
          <a:srcRect l="2447" t="-67" r="20484" b="-69"/>
          <a:stretch/>
        </p:blipFill>
        <p:spPr bwMode="auto">
          <a:xfrm>
            <a:off x="5725390" y="-12032"/>
            <a:ext cx="3502831" cy="686272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BFD1E36-C735-E0B2-1B9E-1D4D8207C448}"/>
              </a:ext>
              <a:ext uri="{C183D7F6-B498-43B3-948B-1728B52AA6E4}">
                <adec:decorative xmlns:adec="http://schemas.microsoft.com/office/drawing/2017/decorative" val="1"/>
              </a:ext>
            </a:extLst>
          </p:cNvPr>
          <p:cNvSpPr/>
          <p:nvPr/>
        </p:nvSpPr>
        <p:spPr>
          <a:xfrm>
            <a:off x="4572000"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11FA24E7-1E59-FB81-A60F-9848B4E5D482}"/>
              </a:ext>
            </a:extLst>
          </p:cNvPr>
          <p:cNvSpPr>
            <a:spLocks noGrp="1"/>
          </p:cNvSpPr>
          <p:nvPr>
            <p:ph type="subTitle" idx="1"/>
          </p:nvPr>
        </p:nvSpPr>
        <p:spPr>
          <a:xfrm>
            <a:off x="1143000" y="3602038"/>
            <a:ext cx="5599113" cy="1655762"/>
          </a:xfrm>
        </p:spPr>
        <p:txBody>
          <a:bodyPr anchor="ctr">
            <a:normAutofit/>
          </a:bodyPr>
          <a:lstStyle/>
          <a:p>
            <a:pPr algn="l"/>
            <a:r>
              <a:rPr lang="en-AU" sz="2800" i="1" dirty="0">
                <a:latin typeface="Aptos" panose="020B0004020202020204" pitchFamily="34" charset="0"/>
              </a:rPr>
              <a:t>Leader: </a:t>
            </a:r>
          </a:p>
          <a:p>
            <a:pPr algn="l"/>
            <a:r>
              <a:rPr lang="en-AU" sz="2800" dirty="0">
                <a:latin typeface="Aptos" panose="020B0004020202020204" pitchFamily="34" charset="0"/>
              </a:rPr>
              <a:t>From before recorded time…</a:t>
            </a:r>
          </a:p>
        </p:txBody>
      </p:sp>
      <p:sp>
        <p:nvSpPr>
          <p:cNvPr id="2" name="Title 1">
            <a:extLst>
              <a:ext uri="{FF2B5EF4-FFF2-40B4-BE49-F238E27FC236}">
                <a16:creationId xmlns:a16="http://schemas.microsoft.com/office/drawing/2014/main" id="{A7CEE229-37CF-51B1-66D4-CC5423763C47}"/>
              </a:ext>
            </a:extLst>
          </p:cNvPr>
          <p:cNvSpPr>
            <a:spLocks noGrp="1"/>
          </p:cNvSpPr>
          <p:nvPr>
            <p:ph type="ctrTitle"/>
          </p:nvPr>
        </p:nvSpPr>
        <p:spPr>
          <a:xfrm>
            <a:off x="685800" y="1122363"/>
            <a:ext cx="6056313" cy="2387600"/>
          </a:xfrm>
        </p:spPr>
        <p:txBody>
          <a:bodyPr/>
          <a:lstStyle/>
          <a:p>
            <a:r>
              <a:rPr lang="en-AU" dirty="0">
                <a:latin typeface="Aptos" panose="020B0004020202020204" pitchFamily="34" charset="0"/>
              </a:rPr>
              <a:t>Acknowledging Country</a:t>
            </a:r>
          </a:p>
        </p:txBody>
      </p:sp>
      <p:pic>
        <p:nvPicPr>
          <p:cNvPr id="7" name="Picture 6">
            <a:extLst>
              <a:ext uri="{FF2B5EF4-FFF2-40B4-BE49-F238E27FC236}">
                <a16:creationId xmlns:a16="http://schemas.microsoft.com/office/drawing/2014/main" id="{94F15CA5-D225-8E98-20B5-25E9F9381A1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5306" t="74897" b="-1"/>
          <a:stretch/>
        </p:blipFill>
        <p:spPr>
          <a:xfrm>
            <a:off x="-1" y="5113421"/>
            <a:ext cx="9228221" cy="1744579"/>
          </a:xfrm>
          <a:prstGeom prst="rect">
            <a:avLst/>
          </a:prstGeom>
        </p:spPr>
      </p:pic>
    </p:spTree>
    <p:extLst>
      <p:ext uri="{BB962C8B-B14F-4D97-AF65-F5344CB8AC3E}">
        <p14:creationId xmlns:p14="http://schemas.microsoft.com/office/powerpoint/2010/main" val="62911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7195A2F-0D11-35C8-219C-37B39102F3A6}"/>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1625" r="11625"/>
          <a:stretch>
            <a:fillRect/>
          </a:stretch>
        </p:blipFill>
        <p:spPr bwMode="auto">
          <a:xfrm>
            <a:off x="3158837" y="0"/>
            <a:ext cx="5985164" cy="69867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8763D55-3C12-BF26-CAE1-F6356B1476F2}"/>
              </a:ext>
              <a:ext uri="{C183D7F6-B498-43B3-948B-1728B52AA6E4}">
                <adec:decorative xmlns:adec="http://schemas.microsoft.com/office/drawing/2017/decorative" val="1"/>
              </a:ext>
            </a:extLst>
          </p:cNvPr>
          <p:cNvSpPr/>
          <p:nvPr/>
        </p:nvSpPr>
        <p:spPr>
          <a:xfrm>
            <a:off x="3044538" y="0"/>
            <a:ext cx="3570466"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182932DB-4136-A8FA-B35B-58B0A58E5011}"/>
              </a:ext>
            </a:extLst>
          </p:cNvPr>
          <p:cNvSpPr>
            <a:spLocks noGrp="1"/>
          </p:cNvSpPr>
          <p:nvPr>
            <p:ph type="title"/>
          </p:nvPr>
        </p:nvSpPr>
        <p:spPr>
          <a:xfrm>
            <a:off x="629840" y="457200"/>
            <a:ext cx="3942159" cy="531812"/>
          </a:xfrm>
        </p:spPr>
        <p:txBody>
          <a:bodyPr anchor="t">
            <a:noAutofit/>
          </a:bodyPr>
          <a:lstStyle/>
          <a:p>
            <a:r>
              <a:rPr lang="en-AU" sz="3600" dirty="0">
                <a:latin typeface="Aptos" panose="020B0004020202020204" pitchFamily="34" charset="0"/>
              </a:rPr>
              <a:t>Call to worship</a:t>
            </a:r>
          </a:p>
        </p:txBody>
      </p:sp>
      <p:sp>
        <p:nvSpPr>
          <p:cNvPr id="4" name="Text Placeholder 3">
            <a:extLst>
              <a:ext uri="{FF2B5EF4-FFF2-40B4-BE49-F238E27FC236}">
                <a16:creationId xmlns:a16="http://schemas.microsoft.com/office/drawing/2014/main" id="{59950089-E7E3-64D6-5B76-C873568C2ECA}"/>
              </a:ext>
            </a:extLst>
          </p:cNvPr>
          <p:cNvSpPr>
            <a:spLocks noGrp="1"/>
          </p:cNvSpPr>
          <p:nvPr>
            <p:ph type="body" sz="half" idx="2"/>
          </p:nvPr>
        </p:nvSpPr>
        <p:spPr>
          <a:xfrm>
            <a:off x="629840" y="1267690"/>
            <a:ext cx="7629740" cy="5133110"/>
          </a:xfrm>
        </p:spPr>
        <p:txBody>
          <a:bodyPr/>
          <a:lstStyle/>
          <a:p>
            <a:r>
              <a:rPr lang="en-US" sz="2800" b="1" i="1" dirty="0">
                <a:latin typeface="Aptos" panose="020B0004020202020204" pitchFamily="34" charset="0"/>
              </a:rPr>
              <a:t>Leader: </a:t>
            </a:r>
          </a:p>
          <a:p>
            <a:r>
              <a:rPr lang="en-US" sz="2800" dirty="0">
                <a:latin typeface="Aptos" panose="020B0004020202020204" pitchFamily="34" charset="0"/>
              </a:rPr>
              <a:t>Beloved siblings in Christ, </a:t>
            </a:r>
            <a:br>
              <a:rPr lang="en-US" sz="2800" dirty="0">
                <a:latin typeface="Aptos" panose="020B0004020202020204" pitchFamily="34" charset="0"/>
              </a:rPr>
            </a:br>
            <a:r>
              <a:rPr lang="en-US" sz="2800" dirty="0">
                <a:latin typeface="Aptos" panose="020B0004020202020204" pitchFamily="34" charset="0"/>
              </a:rPr>
              <a:t>Let us unite in the presence of God, </a:t>
            </a:r>
            <a:br>
              <a:rPr lang="en-US" sz="2800" dirty="0">
                <a:latin typeface="Aptos" panose="020B0004020202020204" pitchFamily="34" charset="0"/>
              </a:rPr>
            </a:br>
            <a:r>
              <a:rPr lang="en-US" sz="2800" dirty="0">
                <a:latin typeface="Aptos" panose="020B0004020202020204" pitchFamily="34" charset="0"/>
              </a:rPr>
              <a:t>who gathers us as </a:t>
            </a:r>
            <a:br>
              <a:rPr lang="en-US" sz="2800" dirty="0">
                <a:latin typeface="Aptos" panose="020B0004020202020204" pitchFamily="34" charset="0"/>
              </a:rPr>
            </a:br>
            <a:r>
              <a:rPr lang="en-US" sz="2800" dirty="0">
                <a:latin typeface="Aptos" panose="020B0004020202020204" pitchFamily="34" charset="0"/>
              </a:rPr>
              <a:t>God’s beloved family. </a:t>
            </a:r>
          </a:p>
          <a:p>
            <a:r>
              <a:rPr lang="en-US" sz="2800" dirty="0">
                <a:latin typeface="Aptos" panose="020B0004020202020204" pitchFamily="34" charset="0"/>
              </a:rPr>
              <a:t>A call is heard: look around you.</a:t>
            </a:r>
          </a:p>
          <a:p>
            <a:r>
              <a:rPr lang="en-US" sz="2800" b="1" i="1" dirty="0">
                <a:latin typeface="Aptos" panose="020B0004020202020204" pitchFamily="34" charset="0"/>
              </a:rPr>
              <a:t>Congregation: </a:t>
            </a:r>
          </a:p>
          <a:p>
            <a:r>
              <a:rPr lang="en-US" sz="2800" b="1" i="1" dirty="0">
                <a:solidFill>
                  <a:schemeClr val="accent4">
                    <a:lumMod val="60000"/>
                    <a:lumOff val="40000"/>
                  </a:schemeClr>
                </a:solidFill>
                <a:latin typeface="Aptos" panose="020B0004020202020204" pitchFamily="34" charset="0"/>
              </a:rPr>
              <a:t>I have seen those </a:t>
            </a:r>
            <a:br>
              <a:rPr lang="en-US" sz="2800" b="1" i="1" dirty="0">
                <a:solidFill>
                  <a:schemeClr val="accent4">
                    <a:lumMod val="60000"/>
                    <a:lumOff val="40000"/>
                  </a:schemeClr>
                </a:solidFill>
                <a:latin typeface="Aptos" panose="020B0004020202020204" pitchFamily="34" charset="0"/>
              </a:rPr>
            </a:br>
            <a:r>
              <a:rPr lang="en-US" sz="2800" b="1" i="1" dirty="0">
                <a:solidFill>
                  <a:schemeClr val="accent4">
                    <a:lumMod val="60000"/>
                    <a:lumOff val="40000"/>
                  </a:schemeClr>
                </a:solidFill>
                <a:latin typeface="Aptos" panose="020B0004020202020204" pitchFamily="34" charset="0"/>
              </a:rPr>
              <a:t>whom I did not know before </a:t>
            </a:r>
            <a:br>
              <a:rPr lang="en-US" sz="2800" b="1" i="1" dirty="0">
                <a:solidFill>
                  <a:schemeClr val="accent4">
                    <a:lumMod val="60000"/>
                    <a:lumOff val="40000"/>
                  </a:schemeClr>
                </a:solidFill>
                <a:latin typeface="Aptos" panose="020B0004020202020204" pitchFamily="34" charset="0"/>
              </a:rPr>
            </a:br>
            <a:r>
              <a:rPr lang="en-US" sz="2800" b="1" i="1" dirty="0">
                <a:solidFill>
                  <a:schemeClr val="accent4">
                    <a:lumMod val="60000"/>
                    <a:lumOff val="40000"/>
                  </a:schemeClr>
                </a:solidFill>
                <a:latin typeface="Aptos" panose="020B0004020202020204" pitchFamily="34" charset="0"/>
              </a:rPr>
              <a:t>because they were strangers.</a:t>
            </a:r>
          </a:p>
          <a:p>
            <a:r>
              <a:rPr lang="en-US" sz="2800" b="1" i="1" dirty="0">
                <a:solidFill>
                  <a:schemeClr val="accent4">
                    <a:lumMod val="60000"/>
                    <a:lumOff val="40000"/>
                  </a:schemeClr>
                </a:solidFill>
                <a:latin typeface="Aptos" panose="020B0004020202020204" pitchFamily="34" charset="0"/>
              </a:rPr>
              <a:t>I have observed those </a:t>
            </a:r>
            <a:br>
              <a:rPr lang="en-US" sz="2800" b="1" i="1" dirty="0">
                <a:solidFill>
                  <a:schemeClr val="accent4">
                    <a:lumMod val="60000"/>
                    <a:lumOff val="40000"/>
                  </a:schemeClr>
                </a:solidFill>
                <a:latin typeface="Aptos" panose="020B0004020202020204" pitchFamily="34" charset="0"/>
              </a:rPr>
            </a:br>
            <a:r>
              <a:rPr lang="en-US" sz="2800" b="1" i="1" dirty="0">
                <a:solidFill>
                  <a:schemeClr val="accent4">
                    <a:lumMod val="60000"/>
                    <a:lumOff val="40000"/>
                  </a:schemeClr>
                </a:solidFill>
                <a:latin typeface="Aptos" panose="020B0004020202020204" pitchFamily="34" charset="0"/>
              </a:rPr>
              <a:t>who were once foreigners.</a:t>
            </a:r>
          </a:p>
          <a:p>
            <a:endParaRPr lang="en-US" dirty="0"/>
          </a:p>
        </p:txBody>
      </p:sp>
    </p:spTree>
    <p:extLst>
      <p:ext uri="{BB962C8B-B14F-4D97-AF65-F5344CB8AC3E}">
        <p14:creationId xmlns:p14="http://schemas.microsoft.com/office/powerpoint/2010/main" val="3234641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7195A2F-0D11-35C8-219C-37B39102F3A6}"/>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1625" r="11625"/>
          <a:stretch>
            <a:fillRect/>
          </a:stretch>
        </p:blipFill>
        <p:spPr bwMode="auto">
          <a:xfrm>
            <a:off x="3158837" y="0"/>
            <a:ext cx="5985164" cy="69867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8763D55-3C12-BF26-CAE1-F6356B1476F2}"/>
              </a:ext>
              <a:ext uri="{C183D7F6-B498-43B3-948B-1728B52AA6E4}">
                <adec:decorative xmlns:adec="http://schemas.microsoft.com/office/drawing/2017/decorative" val="1"/>
              </a:ext>
            </a:extLst>
          </p:cNvPr>
          <p:cNvSpPr/>
          <p:nvPr/>
        </p:nvSpPr>
        <p:spPr>
          <a:xfrm>
            <a:off x="3044538" y="0"/>
            <a:ext cx="3570466"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59950089-E7E3-64D6-5B76-C873568C2ECA}"/>
              </a:ext>
            </a:extLst>
          </p:cNvPr>
          <p:cNvSpPr>
            <a:spLocks noGrp="1"/>
          </p:cNvSpPr>
          <p:nvPr>
            <p:ph type="body" sz="half" idx="2"/>
          </p:nvPr>
        </p:nvSpPr>
        <p:spPr>
          <a:xfrm>
            <a:off x="629840" y="1267690"/>
            <a:ext cx="7629740" cy="5133110"/>
          </a:xfrm>
        </p:spPr>
        <p:txBody>
          <a:bodyPr anchor="ctr">
            <a:normAutofit/>
          </a:bodyPr>
          <a:lstStyle/>
          <a:p>
            <a:r>
              <a:rPr lang="en-US" sz="2800" b="1" i="1" dirty="0">
                <a:latin typeface="Aptos" panose="020B0004020202020204" pitchFamily="34" charset="0"/>
              </a:rPr>
              <a:t>Leader: </a:t>
            </a:r>
          </a:p>
          <a:p>
            <a:r>
              <a:rPr lang="en-US" sz="2800" dirty="0">
                <a:latin typeface="Aptos" panose="020B0004020202020204" pitchFamily="34" charset="0"/>
              </a:rPr>
              <a:t>Now we have been united </a:t>
            </a:r>
            <a:br>
              <a:rPr lang="en-US" sz="2800" dirty="0">
                <a:latin typeface="Aptos" panose="020B0004020202020204" pitchFamily="34" charset="0"/>
              </a:rPr>
            </a:br>
            <a:r>
              <a:rPr lang="en-US" sz="2800" dirty="0">
                <a:latin typeface="Aptos" panose="020B0004020202020204" pitchFamily="34" charset="0"/>
              </a:rPr>
              <a:t>within the family of God. </a:t>
            </a:r>
          </a:p>
          <a:p>
            <a:r>
              <a:rPr lang="en-US" sz="2800" dirty="0">
                <a:latin typeface="Aptos" panose="020B0004020202020204" pitchFamily="34" charset="0"/>
              </a:rPr>
              <a:t>Today, in our togetherness, </a:t>
            </a:r>
            <a:br>
              <a:rPr lang="en-US" sz="2800" dirty="0">
                <a:latin typeface="Aptos" panose="020B0004020202020204" pitchFamily="34" charset="0"/>
              </a:rPr>
            </a:br>
            <a:r>
              <a:rPr lang="en-US" sz="2800" dirty="0">
                <a:latin typeface="Aptos" panose="020B0004020202020204" pitchFamily="34" charset="0"/>
              </a:rPr>
              <a:t>let us experience the power of</a:t>
            </a:r>
            <a:br>
              <a:rPr lang="en-US" sz="2800" dirty="0">
                <a:latin typeface="Aptos" panose="020B0004020202020204" pitchFamily="34" charset="0"/>
              </a:rPr>
            </a:br>
            <a:r>
              <a:rPr lang="en-US" sz="2800" dirty="0">
                <a:latin typeface="Aptos" panose="020B0004020202020204" pitchFamily="34" charset="0"/>
              </a:rPr>
              <a:t> God’s love that destroyed all boundaries.  </a:t>
            </a:r>
          </a:p>
        </p:txBody>
      </p:sp>
    </p:spTree>
    <p:extLst>
      <p:ext uri="{BB962C8B-B14F-4D97-AF65-F5344CB8AC3E}">
        <p14:creationId xmlns:p14="http://schemas.microsoft.com/office/powerpoint/2010/main" val="287327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7195A2F-0D11-35C8-219C-37B39102F3A6}"/>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1625" r="11625"/>
          <a:stretch>
            <a:fillRect/>
          </a:stretch>
        </p:blipFill>
        <p:spPr bwMode="auto">
          <a:xfrm>
            <a:off x="3158837" y="0"/>
            <a:ext cx="5985164" cy="69867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8763D55-3C12-BF26-CAE1-F6356B1476F2}"/>
              </a:ext>
              <a:ext uri="{C183D7F6-B498-43B3-948B-1728B52AA6E4}">
                <adec:decorative xmlns:adec="http://schemas.microsoft.com/office/drawing/2017/decorative" val="1"/>
              </a:ext>
            </a:extLst>
          </p:cNvPr>
          <p:cNvSpPr/>
          <p:nvPr/>
        </p:nvSpPr>
        <p:spPr>
          <a:xfrm>
            <a:off x="3044538" y="0"/>
            <a:ext cx="4315632"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59950089-E7E3-64D6-5B76-C873568C2ECA}"/>
              </a:ext>
            </a:extLst>
          </p:cNvPr>
          <p:cNvSpPr>
            <a:spLocks noGrp="1"/>
          </p:cNvSpPr>
          <p:nvPr>
            <p:ph type="body" sz="half" idx="2"/>
          </p:nvPr>
        </p:nvSpPr>
        <p:spPr>
          <a:xfrm>
            <a:off x="629840" y="644577"/>
            <a:ext cx="7629740" cy="5756223"/>
          </a:xfrm>
        </p:spPr>
        <p:txBody>
          <a:bodyPr anchor="ctr">
            <a:normAutofit/>
          </a:bodyPr>
          <a:lstStyle/>
          <a:p>
            <a:r>
              <a:rPr lang="en-US" sz="2800" b="1" i="1" dirty="0">
                <a:latin typeface="Aptos" panose="020B0004020202020204" pitchFamily="34" charset="0"/>
              </a:rPr>
              <a:t>Congregation: </a:t>
            </a:r>
          </a:p>
          <a:p>
            <a:r>
              <a:rPr lang="en-US" sz="2800" b="1" i="1" dirty="0">
                <a:solidFill>
                  <a:schemeClr val="accent4">
                    <a:lumMod val="60000"/>
                    <a:lumOff val="40000"/>
                  </a:schemeClr>
                </a:solidFill>
                <a:latin typeface="Aptos" panose="020B0004020202020204" pitchFamily="34" charset="0"/>
              </a:rPr>
              <a:t>There is no barrier </a:t>
            </a:r>
            <a:br>
              <a:rPr lang="en-US" sz="2800" b="1" i="1" dirty="0">
                <a:solidFill>
                  <a:schemeClr val="accent4">
                    <a:lumMod val="60000"/>
                    <a:lumOff val="40000"/>
                  </a:schemeClr>
                </a:solidFill>
                <a:latin typeface="Aptos" panose="020B0004020202020204" pitchFamily="34" charset="0"/>
              </a:rPr>
            </a:br>
            <a:r>
              <a:rPr lang="en-US" sz="2800" b="1" i="1" dirty="0">
                <a:solidFill>
                  <a:schemeClr val="accent4">
                    <a:lumMod val="60000"/>
                    <a:lumOff val="40000"/>
                  </a:schemeClr>
                </a:solidFill>
                <a:latin typeface="Aptos" panose="020B0004020202020204" pitchFamily="34" charset="0"/>
              </a:rPr>
              <a:t>separating you and me. </a:t>
            </a:r>
          </a:p>
          <a:p>
            <a:r>
              <a:rPr lang="en-US" sz="2800" b="1" i="1" dirty="0">
                <a:solidFill>
                  <a:schemeClr val="accent4">
                    <a:lumMod val="60000"/>
                    <a:lumOff val="40000"/>
                  </a:schemeClr>
                </a:solidFill>
                <a:latin typeface="Aptos" panose="020B0004020202020204" pitchFamily="34" charset="0"/>
              </a:rPr>
              <a:t>Differences in language, </a:t>
            </a:r>
            <a:br>
              <a:rPr lang="en-US" sz="2800" b="1" i="1" dirty="0">
                <a:solidFill>
                  <a:schemeClr val="accent4">
                    <a:lumMod val="60000"/>
                    <a:lumOff val="40000"/>
                  </a:schemeClr>
                </a:solidFill>
                <a:latin typeface="Aptos" panose="020B0004020202020204" pitchFamily="34" charset="0"/>
              </a:rPr>
            </a:br>
            <a:r>
              <a:rPr lang="en-US" sz="2800" b="1" i="1" dirty="0">
                <a:solidFill>
                  <a:schemeClr val="accent4">
                    <a:lumMod val="60000"/>
                    <a:lumOff val="40000"/>
                  </a:schemeClr>
                </a:solidFill>
                <a:latin typeface="Aptos" panose="020B0004020202020204" pitchFamily="34" charset="0"/>
              </a:rPr>
              <a:t>culture, life experiences, </a:t>
            </a:r>
            <a:br>
              <a:rPr lang="en-US" sz="2800" b="1" i="1" dirty="0">
                <a:solidFill>
                  <a:schemeClr val="accent4">
                    <a:lumMod val="60000"/>
                    <a:lumOff val="40000"/>
                  </a:schemeClr>
                </a:solidFill>
                <a:latin typeface="Aptos" panose="020B0004020202020204" pitchFamily="34" charset="0"/>
              </a:rPr>
            </a:br>
            <a:r>
              <a:rPr lang="en-US" sz="2800" b="1" i="1" dirty="0">
                <a:solidFill>
                  <a:schemeClr val="accent4">
                    <a:lumMod val="60000"/>
                    <a:lumOff val="40000"/>
                  </a:schemeClr>
                </a:solidFill>
                <a:latin typeface="Aptos" panose="020B0004020202020204" pitchFamily="34" charset="0"/>
              </a:rPr>
              <a:t>viewpoints, none can </a:t>
            </a:r>
            <a:br>
              <a:rPr lang="en-US" sz="2800" b="1" i="1" dirty="0">
                <a:solidFill>
                  <a:schemeClr val="accent4">
                    <a:lumMod val="60000"/>
                    <a:lumOff val="40000"/>
                  </a:schemeClr>
                </a:solidFill>
                <a:latin typeface="Aptos" panose="020B0004020202020204" pitchFamily="34" charset="0"/>
              </a:rPr>
            </a:br>
            <a:r>
              <a:rPr lang="en-US" sz="2800" b="1" i="1" dirty="0">
                <a:solidFill>
                  <a:schemeClr val="accent4">
                    <a:lumMod val="60000"/>
                    <a:lumOff val="40000"/>
                  </a:schemeClr>
                </a:solidFill>
                <a:latin typeface="Aptos" panose="020B0004020202020204" pitchFamily="34" charset="0"/>
              </a:rPr>
              <a:t>separate us from the love of God. </a:t>
            </a:r>
          </a:p>
          <a:p>
            <a:r>
              <a:rPr lang="en-US" sz="2800" b="1" i="1" dirty="0">
                <a:solidFill>
                  <a:schemeClr val="accent4">
                    <a:lumMod val="60000"/>
                    <a:lumOff val="40000"/>
                  </a:schemeClr>
                </a:solidFill>
                <a:latin typeface="Aptos" panose="020B0004020202020204" pitchFamily="34" charset="0"/>
              </a:rPr>
              <a:t>We are united by Christ who has risen. </a:t>
            </a:r>
            <a:br>
              <a:rPr lang="en-US" sz="2800" b="1" i="1" dirty="0">
                <a:solidFill>
                  <a:schemeClr val="accent4">
                    <a:lumMod val="60000"/>
                    <a:lumOff val="40000"/>
                  </a:schemeClr>
                </a:solidFill>
                <a:latin typeface="Aptos" panose="020B0004020202020204" pitchFamily="34" charset="0"/>
              </a:rPr>
            </a:br>
            <a:r>
              <a:rPr lang="en-US" sz="2800" b="1" i="1" dirty="0">
                <a:solidFill>
                  <a:schemeClr val="accent4">
                    <a:lumMod val="60000"/>
                    <a:lumOff val="40000"/>
                  </a:schemeClr>
                </a:solidFill>
                <a:latin typeface="Aptos" panose="020B0004020202020204" pitchFamily="34" charset="0"/>
              </a:rPr>
              <a:t>Let us stand together in faith, in hope, and in God’s unparalleled love. </a:t>
            </a:r>
          </a:p>
          <a:p>
            <a:r>
              <a:rPr lang="en-US" sz="2800" b="1" i="1" dirty="0">
                <a:latin typeface="Aptos" panose="020B0004020202020204" pitchFamily="34" charset="0"/>
              </a:rPr>
              <a:t>Leader:</a:t>
            </a:r>
          </a:p>
          <a:p>
            <a:r>
              <a:rPr lang="en-US" sz="2800" dirty="0">
                <a:latin typeface="Aptos" panose="020B0004020202020204" pitchFamily="34" charset="0"/>
              </a:rPr>
              <a:t>Let us begin our worship with joy </a:t>
            </a:r>
            <a:br>
              <a:rPr lang="en-US" sz="2800" dirty="0">
                <a:latin typeface="Aptos" panose="020B0004020202020204" pitchFamily="34" charset="0"/>
              </a:rPr>
            </a:br>
            <a:r>
              <a:rPr lang="en-US" sz="2800" dirty="0">
                <a:latin typeface="Aptos" panose="020B0004020202020204" pitchFamily="34" charset="0"/>
              </a:rPr>
              <a:t>and gratitude for God’s abundant love. </a:t>
            </a:r>
          </a:p>
        </p:txBody>
      </p:sp>
    </p:spTree>
    <p:extLst>
      <p:ext uri="{BB962C8B-B14F-4D97-AF65-F5344CB8AC3E}">
        <p14:creationId xmlns:p14="http://schemas.microsoft.com/office/powerpoint/2010/main" val="1737966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283069-B297-F70D-CF0F-A0DA905299D6}"/>
              </a:ext>
            </a:extLst>
          </p:cNvPr>
          <p:cNvSpPr>
            <a:spLocks noGrp="1"/>
          </p:cNvSpPr>
          <p:nvPr>
            <p:ph type="ctrTitle"/>
          </p:nvPr>
        </p:nvSpPr>
        <p:spPr/>
        <p:txBody>
          <a:bodyPr/>
          <a:lstStyle/>
          <a:p>
            <a:r>
              <a:rPr lang="en-AU" dirty="0">
                <a:latin typeface="Aptos" panose="020B0004020202020204" pitchFamily="34" charset="0"/>
              </a:rPr>
              <a:t>Welcome to</a:t>
            </a:r>
            <a:br>
              <a:rPr lang="en-AU" dirty="0">
                <a:latin typeface="Aptos" panose="020B0004020202020204" pitchFamily="34" charset="0"/>
              </a:rPr>
            </a:br>
            <a:r>
              <a:rPr lang="en-AU" dirty="0">
                <a:latin typeface="Aptos" panose="020B0004020202020204" pitchFamily="34" charset="0"/>
              </a:rPr>
              <a:t>UnitingWorld Sunday</a:t>
            </a:r>
          </a:p>
        </p:txBody>
      </p:sp>
      <p:pic>
        <p:nvPicPr>
          <p:cNvPr id="10" name="Picture 9" descr="Logo&#10;&#10;Description automatically generated with medium confidence">
            <a:extLst>
              <a:ext uri="{FF2B5EF4-FFF2-40B4-BE49-F238E27FC236}">
                <a16:creationId xmlns:a16="http://schemas.microsoft.com/office/drawing/2014/main" id="{B95D2219-2F6B-6B7C-D36C-7956670F45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3668" y="3906020"/>
            <a:ext cx="6556664" cy="1624953"/>
          </a:xfrm>
          <a:prstGeom prst="rect">
            <a:avLst/>
          </a:prstGeom>
        </p:spPr>
      </p:pic>
    </p:spTree>
    <p:extLst>
      <p:ext uri="{BB962C8B-B14F-4D97-AF65-F5344CB8AC3E}">
        <p14:creationId xmlns:p14="http://schemas.microsoft.com/office/powerpoint/2010/main" val="1862770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8B7CF2C-78AF-2D9A-C93E-3232E5C9D01E}"/>
              </a:ext>
            </a:extLst>
          </p:cNvPr>
          <p:cNvSpPr>
            <a:spLocks noGrp="1"/>
          </p:cNvSpPr>
          <p:nvPr>
            <p:ph sz="half" idx="1"/>
          </p:nvPr>
        </p:nvSpPr>
        <p:spPr>
          <a:xfrm>
            <a:off x="314325" y="3657600"/>
            <a:ext cx="8515350" cy="3200399"/>
          </a:xfrm>
        </p:spPr>
        <p:txBody>
          <a:bodyPr>
            <a:noAutofit/>
          </a:bodyPr>
          <a:lstStyle/>
          <a:p>
            <a:pPr marL="0" indent="0">
              <a:buNone/>
            </a:pPr>
            <a:r>
              <a:rPr lang="en-US" sz="2800" dirty="0">
                <a:latin typeface="Aptos" panose="020B0004020202020204" pitchFamily="34" charset="0"/>
              </a:rPr>
              <a:t>Friends, today marks a significant moment as we gather in worship to direct our focus towards the unfolding work of Christ in our interconnected world. </a:t>
            </a:r>
          </a:p>
          <a:p>
            <a:pPr marL="0" indent="0">
              <a:buNone/>
            </a:pPr>
            <a:r>
              <a:rPr lang="en-US" sz="2800" dirty="0">
                <a:latin typeface="Aptos" panose="020B0004020202020204" pitchFamily="34" charset="0"/>
              </a:rPr>
              <a:t>Within the unique context of South East Asia, the Uniting Church in Australia is linked in partnership with churches throughout the region, including Indonesia. </a:t>
            </a:r>
          </a:p>
        </p:txBody>
      </p:sp>
      <p:pic>
        <p:nvPicPr>
          <p:cNvPr id="12" name="Content Placeholder 11">
            <a:extLst>
              <a:ext uri="{FF2B5EF4-FFF2-40B4-BE49-F238E27FC236}">
                <a16:creationId xmlns:a16="http://schemas.microsoft.com/office/drawing/2014/main" id="{95C429DD-F4A1-61FB-C20E-D20C23558386}"/>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188402" y="0"/>
            <a:ext cx="6767195" cy="3806546"/>
          </a:xfrm>
        </p:spPr>
      </p:pic>
    </p:spTree>
    <p:extLst>
      <p:ext uri="{BB962C8B-B14F-4D97-AF65-F5344CB8AC3E}">
        <p14:creationId xmlns:p14="http://schemas.microsoft.com/office/powerpoint/2010/main" val="2160020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C125D7-405F-F38E-80BB-A6FDD5F51C0A}"/>
              </a:ext>
            </a:extLst>
          </p:cNvPr>
          <p:cNvSpPr>
            <a:spLocks noGrp="1"/>
          </p:cNvSpPr>
          <p:nvPr>
            <p:ph sz="half" idx="1"/>
          </p:nvPr>
        </p:nvSpPr>
        <p:spPr>
          <a:xfrm>
            <a:off x="329784" y="365126"/>
            <a:ext cx="8550056" cy="5811837"/>
          </a:xfrm>
        </p:spPr>
        <p:txBody>
          <a:bodyPr>
            <a:normAutofit/>
          </a:bodyPr>
          <a:lstStyle/>
          <a:p>
            <a:pPr marL="0" indent="0">
              <a:buNone/>
            </a:pPr>
            <a:r>
              <a:rPr lang="en-US" sz="2800" dirty="0">
                <a:latin typeface="Aptos" panose="020B0004020202020204" pitchFamily="34" charset="0"/>
              </a:rPr>
              <a:t>Our partners, often belonging to minority communities, exemplify extraordinary dedication and resilience as they navigate the complexities of their contexts. Notably, they engage in remarkable work within inter-faith contexts, fostering understanding, cooperation, and peace in diverse religious landscapes.</a:t>
            </a:r>
          </a:p>
          <a:p>
            <a:pPr marL="0" indent="0">
              <a:buNone/>
            </a:pPr>
            <a:r>
              <a:rPr lang="en-US" sz="2800" dirty="0">
                <a:latin typeface="Aptos" panose="020B0004020202020204" pitchFamily="34" charset="0"/>
              </a:rPr>
              <a:t>These partnerships are characterized by the vibrancy, inspiration, and the unwavering dedication of our fellow believers who serve as instruments of God's transformative power in their communities. </a:t>
            </a:r>
          </a:p>
          <a:p>
            <a:pPr marL="0" indent="0">
              <a:buNone/>
            </a:pPr>
            <a:r>
              <a:rPr lang="en-US" sz="2800" dirty="0">
                <a:latin typeface="Aptos" panose="020B0004020202020204" pitchFamily="34" charset="0"/>
              </a:rPr>
              <a:t>Many of these relationships span over the decades, leaving an enduring lasting impact on countless lives across generations. </a:t>
            </a:r>
          </a:p>
        </p:txBody>
      </p:sp>
    </p:spTree>
    <p:extLst>
      <p:ext uri="{BB962C8B-B14F-4D97-AF65-F5344CB8AC3E}">
        <p14:creationId xmlns:p14="http://schemas.microsoft.com/office/powerpoint/2010/main" val="2281692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C125D7-405F-F38E-80BB-A6FDD5F51C0A}"/>
              </a:ext>
            </a:extLst>
          </p:cNvPr>
          <p:cNvSpPr>
            <a:spLocks noGrp="1"/>
          </p:cNvSpPr>
          <p:nvPr>
            <p:ph sz="half" idx="1"/>
          </p:nvPr>
        </p:nvSpPr>
        <p:spPr>
          <a:xfrm>
            <a:off x="329784" y="218281"/>
            <a:ext cx="8604354" cy="5811837"/>
          </a:xfrm>
        </p:spPr>
        <p:txBody>
          <a:bodyPr>
            <a:normAutofit/>
          </a:bodyPr>
          <a:lstStyle/>
          <a:p>
            <a:pPr marL="0" indent="0">
              <a:buNone/>
            </a:pPr>
            <a:r>
              <a:rPr lang="en-US" sz="2800" dirty="0">
                <a:latin typeface="Aptos" panose="020B0004020202020204" pitchFamily="34" charset="0"/>
              </a:rPr>
              <a:t>Through these enduring connections, we endeavor to embody the unity of Christ's body, working collaboratively to nurture hope and fight poverty, injustice and climate change.</a:t>
            </a:r>
          </a:p>
          <a:p>
            <a:pPr marL="0" indent="0">
              <a:buNone/>
            </a:pPr>
            <a:r>
              <a:rPr lang="en-US" sz="2800" dirty="0">
                <a:latin typeface="Aptos" panose="020B0004020202020204" pitchFamily="34" charset="0"/>
              </a:rPr>
              <a:t>UnitingWorld serves as the conduit for managing these partnerships on behalf of the wider Uniting Church. Today, we have the privilege of going deeper into their invaluable work and joining in celebration of our global </a:t>
            </a:r>
            <a:r>
              <a:rPr lang="en-US" sz="2800" dirty="0" err="1">
                <a:latin typeface="Aptos" panose="020B0004020202020204" pitchFamily="34" charset="0"/>
              </a:rPr>
              <a:t>neighbours</a:t>
            </a:r>
            <a:r>
              <a:rPr lang="en-US" sz="2800" dirty="0">
                <a:latin typeface="Aptos" panose="020B0004020202020204" pitchFamily="34" charset="0"/>
              </a:rPr>
              <a:t>. </a:t>
            </a:r>
          </a:p>
          <a:p>
            <a:pPr marL="0" indent="0">
              <a:buNone/>
            </a:pPr>
            <a:endParaRPr lang="en-US" sz="2800" dirty="0">
              <a:latin typeface="Aptos" panose="020B0004020202020204" pitchFamily="34" charset="0"/>
            </a:endParaRPr>
          </a:p>
        </p:txBody>
      </p:sp>
      <p:pic>
        <p:nvPicPr>
          <p:cNvPr id="7174" name="Picture 6">
            <a:extLst>
              <a:ext uri="{FF2B5EF4-FFF2-40B4-BE49-F238E27FC236}">
                <a16:creationId xmlns:a16="http://schemas.microsoft.com/office/drawing/2014/main" id="{AB53D738-022B-8BDF-AB1E-7428FCAE3C96}"/>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061" t="8995" r="49132" b="34080"/>
          <a:stretch/>
        </p:blipFill>
        <p:spPr bwMode="auto">
          <a:xfrm>
            <a:off x="0" y="3918678"/>
            <a:ext cx="4572000" cy="293932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EA3FB3A-1981-7EA1-661A-F3DAB936BDB3}"/>
              </a:ext>
            </a:extLst>
          </p:cNvPr>
          <p:cNvSpPr txBox="1"/>
          <p:nvPr/>
        </p:nvSpPr>
        <p:spPr>
          <a:xfrm>
            <a:off x="-48179" y="3924923"/>
            <a:ext cx="3135089" cy="369332"/>
          </a:xfrm>
          <a:prstGeom prst="rect">
            <a:avLst/>
          </a:prstGeom>
          <a:noFill/>
        </p:spPr>
        <p:txBody>
          <a:bodyPr wrap="none" rtlCol="0">
            <a:spAutoFit/>
          </a:bodyPr>
          <a:lstStyle/>
          <a:p>
            <a:r>
              <a:rPr lang="en-AU" b="1" dirty="0">
                <a:latin typeface="Aptos" panose="020B0004020202020204" pitchFamily="34" charset="0"/>
                <a:cs typeface="Arial" panose="020B0604020202020204" pitchFamily="34" charset="0"/>
              </a:rPr>
              <a:t>Congregation in Timor-Leste</a:t>
            </a:r>
          </a:p>
        </p:txBody>
      </p:sp>
      <p:pic>
        <p:nvPicPr>
          <p:cNvPr id="4" name="Picture 3" descr="A group of people in a church&#10;&#10;Description automatically generated with medium confidence">
            <a:extLst>
              <a:ext uri="{FF2B5EF4-FFF2-40B4-BE49-F238E27FC236}">
                <a16:creationId xmlns:a16="http://schemas.microsoft.com/office/drawing/2014/main" id="{9EEF61DE-3DE0-4DB7-CFEB-415270D5C33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420" r="9992" b="21278"/>
          <a:stretch/>
        </p:blipFill>
        <p:spPr>
          <a:xfrm>
            <a:off x="4557010" y="3918679"/>
            <a:ext cx="4625544" cy="2939321"/>
          </a:xfrm>
          <a:prstGeom prst="rect">
            <a:avLst/>
          </a:prstGeom>
        </p:spPr>
      </p:pic>
      <p:sp>
        <p:nvSpPr>
          <p:cNvPr id="5" name="TextBox 4">
            <a:extLst>
              <a:ext uri="{FF2B5EF4-FFF2-40B4-BE49-F238E27FC236}">
                <a16:creationId xmlns:a16="http://schemas.microsoft.com/office/drawing/2014/main" id="{8234A6FF-0A29-12F4-1AB6-D09BE658BFC4}"/>
              </a:ext>
            </a:extLst>
          </p:cNvPr>
          <p:cNvSpPr txBox="1"/>
          <p:nvPr/>
        </p:nvSpPr>
        <p:spPr>
          <a:xfrm>
            <a:off x="6153510" y="3924923"/>
            <a:ext cx="2990490" cy="369332"/>
          </a:xfrm>
          <a:prstGeom prst="rect">
            <a:avLst/>
          </a:prstGeom>
          <a:noFill/>
        </p:spPr>
        <p:txBody>
          <a:bodyPr wrap="square" rtlCol="0">
            <a:spAutoFit/>
          </a:bodyPr>
          <a:lstStyle/>
          <a:p>
            <a:pPr algn="r"/>
            <a:r>
              <a:rPr lang="en-AU" b="1" dirty="0">
                <a:latin typeface="Aptos" panose="020B0004020202020204" pitchFamily="34" charset="0"/>
                <a:cs typeface="Arial" panose="020B0604020202020204" pitchFamily="34" charset="0"/>
              </a:rPr>
              <a:t>Congregation in Australia</a:t>
            </a:r>
          </a:p>
        </p:txBody>
      </p:sp>
    </p:spTree>
    <p:extLst>
      <p:ext uri="{BB962C8B-B14F-4D97-AF65-F5344CB8AC3E}">
        <p14:creationId xmlns:p14="http://schemas.microsoft.com/office/powerpoint/2010/main" val="2623334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3A4CE4-2B08-7EB9-4ACF-F7995CDE31A4}"/>
              </a:ext>
            </a:extLst>
          </p:cNvPr>
          <p:cNvSpPr>
            <a:spLocks noGrp="1"/>
          </p:cNvSpPr>
          <p:nvPr>
            <p:ph type="title"/>
          </p:nvPr>
        </p:nvSpPr>
        <p:spPr/>
        <p:txBody>
          <a:bodyPr>
            <a:normAutofit/>
          </a:bodyPr>
          <a:lstStyle/>
          <a:p>
            <a:r>
              <a:rPr lang="en-AU" sz="3600" dirty="0">
                <a:latin typeface="Aptos" panose="020B0004020202020204" pitchFamily="34" charset="0"/>
              </a:rPr>
              <a:t>Prayer</a:t>
            </a:r>
          </a:p>
        </p:txBody>
      </p:sp>
      <p:pic>
        <p:nvPicPr>
          <p:cNvPr id="12" name="Picture Placeholder 11" descr="A picture containing shape&#10;&#10;Description automatically generated">
            <a:extLst>
              <a:ext uri="{FF2B5EF4-FFF2-40B4-BE49-F238E27FC236}">
                <a16:creationId xmlns:a16="http://schemas.microsoft.com/office/drawing/2014/main" id="{07A1093E-0DFB-8942-0D96-AA5967CEBCD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7499" r="37499"/>
          <a:stretch>
            <a:fillRect/>
          </a:stretch>
        </p:blipFill>
        <p:spPr/>
      </p:pic>
      <p:pic>
        <p:nvPicPr>
          <p:cNvPr id="3074" name="Picture 2">
            <a:extLst>
              <a:ext uri="{FF2B5EF4-FFF2-40B4-BE49-F238E27FC236}">
                <a16:creationId xmlns:a16="http://schemas.microsoft.com/office/drawing/2014/main" id="{B34273F5-8EFE-166F-2866-EEF983CE6D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511"/>
          <a:stretch/>
        </p:blipFill>
        <p:spPr bwMode="auto">
          <a:xfrm>
            <a:off x="5676034" y="0"/>
            <a:ext cx="350952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3122007-ABDC-C3BE-4F24-200DB5E958FA}"/>
              </a:ext>
              <a:ext uri="{C183D7F6-B498-43B3-948B-1728B52AA6E4}">
                <adec:decorative xmlns:adec="http://schemas.microsoft.com/office/drawing/2017/decorative" val="1"/>
              </a:ext>
            </a:extLst>
          </p:cNvPr>
          <p:cNvSpPr/>
          <p:nvPr/>
        </p:nvSpPr>
        <p:spPr>
          <a:xfrm>
            <a:off x="4799735" y="0"/>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 Placeholder 6">
            <a:extLst>
              <a:ext uri="{FF2B5EF4-FFF2-40B4-BE49-F238E27FC236}">
                <a16:creationId xmlns:a16="http://schemas.microsoft.com/office/drawing/2014/main" id="{2EEDF058-DD8D-E941-C37D-0979C7BD4E5E}"/>
              </a:ext>
            </a:extLst>
          </p:cNvPr>
          <p:cNvSpPr>
            <a:spLocks noGrp="1"/>
          </p:cNvSpPr>
          <p:nvPr>
            <p:ph type="body" sz="half" idx="2"/>
          </p:nvPr>
        </p:nvSpPr>
        <p:spPr>
          <a:xfrm>
            <a:off x="628974" y="1132546"/>
            <a:ext cx="6671236" cy="5525427"/>
          </a:xfrm>
        </p:spPr>
        <p:txBody>
          <a:bodyPr>
            <a:noAutofit/>
          </a:bodyPr>
          <a:lstStyle/>
          <a:p>
            <a:r>
              <a:rPr lang="en-US" sz="2800" b="1" i="1" dirty="0">
                <a:latin typeface="Aptos" panose="020B0004020202020204" pitchFamily="34" charset="0"/>
              </a:rPr>
              <a:t>Leader:</a:t>
            </a:r>
          </a:p>
          <a:p>
            <a:r>
              <a:rPr lang="en-US" sz="2800" dirty="0">
                <a:latin typeface="Aptos" panose="020B0004020202020204" pitchFamily="34" charset="0"/>
              </a:rPr>
              <a:t>Gracious and merciful God, </a:t>
            </a:r>
          </a:p>
          <a:p>
            <a:r>
              <a:rPr lang="en-US" sz="2800" dirty="0">
                <a:latin typeface="Aptos" panose="020B0004020202020204" pitchFamily="34" charset="0"/>
              </a:rPr>
              <a:t>We give thanks to You, O Lord, for the gift of life, the beauty of the universe, the serenity, and the companionship. Your presence among us as we gather in worship fills our hearts with gratitude beyond measure. </a:t>
            </a:r>
          </a:p>
          <a:p>
            <a:r>
              <a:rPr lang="en-US" sz="2800" dirty="0">
                <a:latin typeface="Aptos" panose="020B0004020202020204" pitchFamily="34" charset="0"/>
              </a:rPr>
              <a:t>You, O Lord, understand the depths of our hearts intimately. We come before You to confess our sins, acknowledging those moments when we have fallen short of Your grace. </a:t>
            </a:r>
          </a:p>
        </p:txBody>
      </p:sp>
      <p:pic>
        <p:nvPicPr>
          <p:cNvPr id="14" name="Picture 13">
            <a:extLst>
              <a:ext uri="{FF2B5EF4-FFF2-40B4-BE49-F238E27FC236}">
                <a16:creationId xmlns:a16="http://schemas.microsoft.com/office/drawing/2014/main" id="{4EAED7DA-0E71-CDFF-DB03-FEA491F86EDD}"/>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4829" t="76250"/>
          <a:stretch/>
        </p:blipFill>
        <p:spPr>
          <a:xfrm>
            <a:off x="0" y="5229224"/>
            <a:ext cx="9164782" cy="1628775"/>
          </a:xfrm>
          <a:prstGeom prst="rect">
            <a:avLst/>
          </a:prstGeom>
        </p:spPr>
      </p:pic>
    </p:spTree>
    <p:extLst>
      <p:ext uri="{BB962C8B-B14F-4D97-AF65-F5344CB8AC3E}">
        <p14:creationId xmlns:p14="http://schemas.microsoft.com/office/powerpoint/2010/main" val="2396075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shape&#10;&#10;Description automatically generated">
            <a:extLst>
              <a:ext uri="{FF2B5EF4-FFF2-40B4-BE49-F238E27FC236}">
                <a16:creationId xmlns:a16="http://schemas.microsoft.com/office/drawing/2014/main" id="{07A1093E-0DFB-8942-0D96-AA5967CEBCD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7499" r="37499"/>
          <a:stretch>
            <a:fillRect/>
          </a:stretch>
        </p:blipFill>
        <p:spPr/>
      </p:pic>
      <p:pic>
        <p:nvPicPr>
          <p:cNvPr id="6" name="Picture 5">
            <a:extLst>
              <a:ext uri="{FF2B5EF4-FFF2-40B4-BE49-F238E27FC236}">
                <a16:creationId xmlns:a16="http://schemas.microsoft.com/office/drawing/2014/main" id="{F6539DEF-A919-A0EB-7F18-E7D55324AA72}"/>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990"/>
          <a:stretch/>
        </p:blipFill>
        <p:spPr>
          <a:xfrm>
            <a:off x="5372100" y="10391"/>
            <a:ext cx="3801342" cy="6847609"/>
          </a:xfrm>
          <a:prstGeom prst="rect">
            <a:avLst/>
          </a:prstGeom>
        </p:spPr>
      </p:pic>
      <p:sp>
        <p:nvSpPr>
          <p:cNvPr id="9" name="Rectangle 8">
            <a:extLst>
              <a:ext uri="{FF2B5EF4-FFF2-40B4-BE49-F238E27FC236}">
                <a16:creationId xmlns:a16="http://schemas.microsoft.com/office/drawing/2014/main" id="{6AF068C2-4F75-B26A-ECBC-BC55B6D086F0}"/>
              </a:ext>
              <a:ext uri="{C183D7F6-B498-43B3-948B-1728B52AA6E4}">
                <adec:decorative xmlns:adec="http://schemas.microsoft.com/office/drawing/2017/decorative" val="1"/>
              </a:ext>
            </a:extLst>
          </p:cNvPr>
          <p:cNvSpPr/>
          <p:nvPr/>
        </p:nvSpPr>
        <p:spPr>
          <a:xfrm>
            <a:off x="4056785"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 Placeholder 6">
            <a:extLst>
              <a:ext uri="{FF2B5EF4-FFF2-40B4-BE49-F238E27FC236}">
                <a16:creationId xmlns:a16="http://schemas.microsoft.com/office/drawing/2014/main" id="{2EEDF058-DD8D-E941-C37D-0979C7BD4E5E}"/>
              </a:ext>
            </a:extLst>
          </p:cNvPr>
          <p:cNvSpPr>
            <a:spLocks noGrp="1"/>
          </p:cNvSpPr>
          <p:nvPr>
            <p:ph type="body" sz="half" idx="2"/>
          </p:nvPr>
        </p:nvSpPr>
        <p:spPr>
          <a:xfrm>
            <a:off x="629841" y="-1"/>
            <a:ext cx="5261293" cy="6858000"/>
          </a:xfrm>
        </p:spPr>
        <p:txBody>
          <a:bodyPr anchor="ctr">
            <a:normAutofit/>
          </a:bodyPr>
          <a:lstStyle/>
          <a:p>
            <a:r>
              <a:rPr lang="en-US" sz="2800" dirty="0">
                <a:latin typeface="Aptos" panose="020B0004020202020204" pitchFamily="34" charset="0"/>
              </a:rPr>
              <a:t>Forgive us, O Lord, for the times when we hear that we have to act justly, to love mercy and to walk humbly with you, but our ways of living defy your words. </a:t>
            </a:r>
          </a:p>
          <a:p>
            <a:r>
              <a:rPr lang="en-US" sz="2800" dirty="0">
                <a:latin typeface="Aptos" panose="020B0004020202020204" pitchFamily="34" charset="0"/>
              </a:rPr>
              <a:t>Yet, we take solace in Your boundless mercy, knowing that You are always ready to receive us with open arms, to cleanse us from all unrighteousness, and to restore us into fellowship with You. </a:t>
            </a:r>
          </a:p>
        </p:txBody>
      </p:sp>
      <p:pic>
        <p:nvPicPr>
          <p:cNvPr id="14" name="Picture 13">
            <a:extLst>
              <a:ext uri="{FF2B5EF4-FFF2-40B4-BE49-F238E27FC236}">
                <a16:creationId xmlns:a16="http://schemas.microsoft.com/office/drawing/2014/main" id="{4EAED7DA-0E71-CDFF-DB03-FEA491F86EDD}"/>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4829" t="76250"/>
          <a:stretch/>
        </p:blipFill>
        <p:spPr>
          <a:xfrm>
            <a:off x="0" y="5229224"/>
            <a:ext cx="9164782" cy="1628775"/>
          </a:xfrm>
          <a:prstGeom prst="rect">
            <a:avLst/>
          </a:prstGeom>
        </p:spPr>
      </p:pic>
    </p:spTree>
    <p:extLst>
      <p:ext uri="{BB962C8B-B14F-4D97-AF65-F5344CB8AC3E}">
        <p14:creationId xmlns:p14="http://schemas.microsoft.com/office/powerpoint/2010/main" val="104148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shape&#10;&#10;Description automatically generated">
            <a:extLst>
              <a:ext uri="{FF2B5EF4-FFF2-40B4-BE49-F238E27FC236}">
                <a16:creationId xmlns:a16="http://schemas.microsoft.com/office/drawing/2014/main" id="{07A1093E-0DFB-8942-0D96-AA5967CEBCD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7499" r="37499"/>
          <a:stretch>
            <a:fillRect/>
          </a:stretch>
        </p:blipFill>
        <p:spPr/>
      </p:pic>
      <p:pic>
        <p:nvPicPr>
          <p:cNvPr id="3074" name="Picture 2">
            <a:extLst>
              <a:ext uri="{FF2B5EF4-FFF2-40B4-BE49-F238E27FC236}">
                <a16:creationId xmlns:a16="http://schemas.microsoft.com/office/drawing/2014/main" id="{B34273F5-8EFE-166F-2866-EEF983CE6D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446"/>
          <a:stretch/>
        </p:blipFill>
        <p:spPr bwMode="auto">
          <a:xfrm>
            <a:off x="5237018" y="0"/>
            <a:ext cx="3948545"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07E3ED05-3F35-F021-250D-882652EBB892}"/>
              </a:ext>
              <a:ext uri="{C183D7F6-B498-43B3-948B-1728B52AA6E4}">
                <adec:decorative xmlns:adec="http://schemas.microsoft.com/office/drawing/2017/decorative" val="1"/>
              </a:ext>
            </a:extLst>
          </p:cNvPr>
          <p:cNvSpPr/>
          <p:nvPr/>
        </p:nvSpPr>
        <p:spPr>
          <a:xfrm>
            <a:off x="4390160"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Picture 2">
            <a:extLst>
              <a:ext uri="{FF2B5EF4-FFF2-40B4-BE49-F238E27FC236}">
                <a16:creationId xmlns:a16="http://schemas.microsoft.com/office/drawing/2014/main" id="{60FF2B73-C3B8-2AD3-F2E5-A23250D923B0}"/>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4259" r="20159"/>
          <a:stretch/>
        </p:blipFill>
        <p:spPr>
          <a:xfrm>
            <a:off x="5514975" y="0"/>
            <a:ext cx="3660198" cy="6858000"/>
          </a:xfrm>
          <a:prstGeom prst="rect">
            <a:avLst/>
          </a:prstGeom>
        </p:spPr>
      </p:pic>
      <p:sp>
        <p:nvSpPr>
          <p:cNvPr id="4" name="Rectangle 3">
            <a:extLst>
              <a:ext uri="{FF2B5EF4-FFF2-40B4-BE49-F238E27FC236}">
                <a16:creationId xmlns:a16="http://schemas.microsoft.com/office/drawing/2014/main" id="{6F609D13-2096-E32B-F59F-C2BE7A22699F}"/>
              </a:ext>
              <a:ext uri="{C183D7F6-B498-43B3-948B-1728B52AA6E4}">
                <adec:decorative xmlns:adec="http://schemas.microsoft.com/office/drawing/2017/decorative" val="1"/>
              </a:ext>
            </a:extLst>
          </p:cNvPr>
          <p:cNvSpPr/>
          <p:nvPr/>
        </p:nvSpPr>
        <p:spPr>
          <a:xfrm>
            <a:off x="4304869" y="0"/>
            <a:ext cx="2810306" cy="6858000"/>
          </a:xfrm>
          <a:prstGeom prst="rect">
            <a:avLst/>
          </a:prstGeom>
          <a:gradFill>
            <a:gsLst>
              <a:gs pos="42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 Placeholder 6">
            <a:extLst>
              <a:ext uri="{FF2B5EF4-FFF2-40B4-BE49-F238E27FC236}">
                <a16:creationId xmlns:a16="http://schemas.microsoft.com/office/drawing/2014/main" id="{2EEDF058-DD8D-E941-C37D-0979C7BD4E5E}"/>
              </a:ext>
            </a:extLst>
          </p:cNvPr>
          <p:cNvSpPr>
            <a:spLocks noGrp="1"/>
          </p:cNvSpPr>
          <p:nvPr>
            <p:ph type="body" sz="half" idx="2"/>
          </p:nvPr>
        </p:nvSpPr>
        <p:spPr>
          <a:xfrm>
            <a:off x="629840" y="-1"/>
            <a:ext cx="5591077" cy="6858000"/>
          </a:xfrm>
        </p:spPr>
        <p:txBody>
          <a:bodyPr anchor="ctr">
            <a:normAutofit/>
          </a:bodyPr>
          <a:lstStyle/>
          <a:p>
            <a:r>
              <a:rPr lang="en-US" sz="2800" dirty="0">
                <a:latin typeface="Aptos" panose="020B0004020202020204" pitchFamily="34" charset="0"/>
              </a:rPr>
              <a:t>As we lay bare our shortcomings before You, grant us the strength to walk in Your ways, to love one another as You have loved us, to act justly and to seek reconciliation with those whom we have wronged. </a:t>
            </a:r>
          </a:p>
          <a:p>
            <a:r>
              <a:rPr lang="en-US" sz="2800" dirty="0">
                <a:latin typeface="Aptos" panose="020B0004020202020204" pitchFamily="34" charset="0"/>
              </a:rPr>
              <a:t>May Your grace continue to abound in our lives, guiding us in the paths of righteousness and leading us into the fullness of Your joy. </a:t>
            </a:r>
          </a:p>
          <a:p>
            <a:r>
              <a:rPr lang="en-US" sz="2800" dirty="0">
                <a:latin typeface="Aptos" panose="020B0004020202020204" pitchFamily="34" charset="0"/>
              </a:rPr>
              <a:t>In the name of Jesus Christ, our Lord and friend, we pray.  </a:t>
            </a:r>
          </a:p>
          <a:p>
            <a:r>
              <a:rPr lang="en-US" sz="2800" i="1" dirty="0">
                <a:latin typeface="Aptos" panose="020B0004020202020204" pitchFamily="34" charset="0"/>
              </a:rPr>
              <a:t>Amen</a:t>
            </a:r>
            <a:r>
              <a:rPr lang="en-US" sz="2800" dirty="0">
                <a:latin typeface="Aptos" panose="020B0004020202020204" pitchFamily="34" charset="0"/>
              </a:rPr>
              <a:t>. </a:t>
            </a:r>
          </a:p>
        </p:txBody>
      </p:sp>
      <p:pic>
        <p:nvPicPr>
          <p:cNvPr id="14" name="Picture 13">
            <a:extLst>
              <a:ext uri="{FF2B5EF4-FFF2-40B4-BE49-F238E27FC236}">
                <a16:creationId xmlns:a16="http://schemas.microsoft.com/office/drawing/2014/main" id="{4EAED7DA-0E71-CDFF-DB03-FEA491F86EDD}"/>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4829" t="76250"/>
          <a:stretch/>
        </p:blipFill>
        <p:spPr>
          <a:xfrm>
            <a:off x="0" y="5229224"/>
            <a:ext cx="9185563" cy="1628775"/>
          </a:xfrm>
          <a:prstGeom prst="rect">
            <a:avLst/>
          </a:prstGeom>
        </p:spPr>
      </p:pic>
    </p:spTree>
    <p:extLst>
      <p:ext uri="{BB962C8B-B14F-4D97-AF65-F5344CB8AC3E}">
        <p14:creationId xmlns:p14="http://schemas.microsoft.com/office/powerpoint/2010/main" val="1776273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a child looking at a plant&#10;&#10;Description automatically generated">
            <a:extLst>
              <a:ext uri="{FF2B5EF4-FFF2-40B4-BE49-F238E27FC236}">
                <a16:creationId xmlns:a16="http://schemas.microsoft.com/office/drawing/2014/main" id="{05C42C0D-53CF-4C59-8C59-6E2B27FD5A81}"/>
              </a:ext>
            </a:extLst>
          </p:cNvPr>
          <p:cNvPicPr>
            <a:picLocks noChangeAspect="1"/>
          </p:cNvPicPr>
          <p:nvPr/>
        </p:nvPicPr>
        <p:blipFill rotWithShape="1">
          <a:blip r:embed="rId2">
            <a:extLst>
              <a:ext uri="{28A0092B-C50C-407E-A947-70E740481C1C}">
                <a14:useLocalDpi xmlns:a14="http://schemas.microsoft.com/office/drawing/2010/main" val="0"/>
              </a:ext>
            </a:extLst>
          </a:blip>
          <a:srcRect l="-1" t="4255" r="7458"/>
          <a:stretch/>
        </p:blipFill>
        <p:spPr>
          <a:xfrm>
            <a:off x="3359848" y="0"/>
            <a:ext cx="5819925" cy="6858000"/>
          </a:xfrm>
          <a:prstGeom prst="rect">
            <a:avLst/>
          </a:prstGeom>
        </p:spPr>
      </p:pic>
      <p:sp>
        <p:nvSpPr>
          <p:cNvPr id="2" name="Rectangle 1">
            <a:extLst>
              <a:ext uri="{FF2B5EF4-FFF2-40B4-BE49-F238E27FC236}">
                <a16:creationId xmlns:a16="http://schemas.microsoft.com/office/drawing/2014/main" id="{83122007-ABDC-C3BE-4F24-200DB5E958FA}"/>
              </a:ext>
              <a:ext uri="{C183D7F6-B498-43B3-948B-1728B52AA6E4}">
                <adec:decorative xmlns:adec="http://schemas.microsoft.com/office/drawing/2017/decorative" val="1"/>
              </a:ext>
            </a:extLst>
          </p:cNvPr>
          <p:cNvSpPr/>
          <p:nvPr/>
        </p:nvSpPr>
        <p:spPr>
          <a:xfrm>
            <a:off x="4066199" y="0"/>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 Placeholder 6">
            <a:extLst>
              <a:ext uri="{FF2B5EF4-FFF2-40B4-BE49-F238E27FC236}">
                <a16:creationId xmlns:a16="http://schemas.microsoft.com/office/drawing/2014/main" id="{2EEDF058-DD8D-E941-C37D-0979C7BD4E5E}"/>
              </a:ext>
            </a:extLst>
          </p:cNvPr>
          <p:cNvSpPr>
            <a:spLocks noGrp="1"/>
          </p:cNvSpPr>
          <p:nvPr>
            <p:ph type="body" sz="half" idx="2"/>
          </p:nvPr>
        </p:nvSpPr>
        <p:spPr>
          <a:xfrm>
            <a:off x="628974" y="1132546"/>
            <a:ext cx="6671236" cy="5525427"/>
          </a:xfrm>
        </p:spPr>
        <p:txBody>
          <a:bodyPr anchor="ctr">
            <a:noAutofit/>
          </a:bodyPr>
          <a:lstStyle/>
          <a:p>
            <a:r>
              <a:rPr lang="en-US" sz="2800" dirty="0">
                <a:latin typeface="Aptos" panose="020B0004020202020204" pitchFamily="34" charset="0"/>
              </a:rPr>
              <a:t>Dear God, Mother of all life, </a:t>
            </a:r>
            <a:br>
              <a:rPr lang="en-US" sz="2800" dirty="0">
                <a:latin typeface="Aptos" panose="020B0004020202020204" pitchFamily="34" charset="0"/>
              </a:rPr>
            </a:br>
            <a:r>
              <a:rPr lang="en-US" sz="2800" dirty="0">
                <a:latin typeface="Aptos" panose="020B0004020202020204" pitchFamily="34" charset="0"/>
              </a:rPr>
              <a:t>Creator and Sustainer of the universe, </a:t>
            </a:r>
            <a:br>
              <a:rPr lang="en-US" sz="2800" dirty="0">
                <a:latin typeface="Aptos" panose="020B0004020202020204" pitchFamily="34" charset="0"/>
              </a:rPr>
            </a:br>
            <a:r>
              <a:rPr lang="en-US" sz="2800" dirty="0">
                <a:latin typeface="Aptos" panose="020B0004020202020204" pitchFamily="34" charset="0"/>
              </a:rPr>
              <a:t>on this day we remember </a:t>
            </a:r>
            <a:br>
              <a:rPr lang="en-US" sz="2800" dirty="0">
                <a:latin typeface="Aptos" panose="020B0004020202020204" pitchFamily="34" charset="0"/>
              </a:rPr>
            </a:br>
            <a:r>
              <a:rPr lang="en-US" sz="2800" dirty="0">
                <a:latin typeface="Aptos" panose="020B0004020202020204" pitchFamily="34" charset="0"/>
              </a:rPr>
              <a:t>all the mothers in the world. </a:t>
            </a:r>
          </a:p>
          <a:p>
            <a:r>
              <a:rPr lang="en-US" sz="2800" dirty="0">
                <a:latin typeface="Aptos" panose="020B0004020202020204" pitchFamily="34" charset="0"/>
              </a:rPr>
              <a:t>Thank you for Your love that works </a:t>
            </a:r>
            <a:br>
              <a:rPr lang="en-US" sz="2800" dirty="0">
                <a:latin typeface="Aptos" panose="020B0004020202020204" pitchFamily="34" charset="0"/>
              </a:rPr>
            </a:br>
            <a:r>
              <a:rPr lang="en-US" sz="2800" dirty="0">
                <a:latin typeface="Aptos" panose="020B0004020202020204" pitchFamily="34" charset="0"/>
              </a:rPr>
              <a:t>so mightily through them, </a:t>
            </a:r>
            <a:br>
              <a:rPr lang="en-US" sz="2800" dirty="0">
                <a:latin typeface="Aptos" panose="020B0004020202020204" pitchFamily="34" charset="0"/>
              </a:rPr>
            </a:br>
            <a:r>
              <a:rPr lang="en-US" sz="2800" dirty="0">
                <a:latin typeface="Aptos" panose="020B0004020202020204" pitchFamily="34" charset="0"/>
              </a:rPr>
              <a:t>giving birth to life and nurturing </a:t>
            </a:r>
            <a:br>
              <a:rPr lang="en-US" sz="2800" dirty="0">
                <a:latin typeface="Aptos" panose="020B0004020202020204" pitchFamily="34" charset="0"/>
              </a:rPr>
            </a:br>
            <a:r>
              <a:rPr lang="en-US" sz="2800" dirty="0">
                <a:latin typeface="Aptos" panose="020B0004020202020204" pitchFamily="34" charset="0"/>
              </a:rPr>
              <a:t>us in the family, </a:t>
            </a:r>
            <a:br>
              <a:rPr lang="en-US" sz="2800" dirty="0">
                <a:latin typeface="Aptos" panose="020B0004020202020204" pitchFamily="34" charset="0"/>
              </a:rPr>
            </a:br>
            <a:r>
              <a:rPr lang="en-US" sz="2800" dirty="0">
                <a:latin typeface="Aptos" panose="020B0004020202020204" pitchFamily="34" charset="0"/>
              </a:rPr>
              <a:t>passing down wisdom, courage, </a:t>
            </a:r>
            <a:br>
              <a:rPr lang="en-US" sz="2800" dirty="0">
                <a:latin typeface="Aptos" panose="020B0004020202020204" pitchFamily="34" charset="0"/>
              </a:rPr>
            </a:br>
            <a:r>
              <a:rPr lang="en-US" sz="2800" dirty="0">
                <a:latin typeface="Aptos" panose="020B0004020202020204" pitchFamily="34" charset="0"/>
              </a:rPr>
              <a:t>and compassion from </a:t>
            </a:r>
            <a:br>
              <a:rPr lang="en-US" sz="2800" dirty="0">
                <a:latin typeface="Aptos" panose="020B0004020202020204" pitchFamily="34" charset="0"/>
              </a:rPr>
            </a:br>
            <a:r>
              <a:rPr lang="en-US" sz="2800" dirty="0">
                <a:latin typeface="Aptos" panose="020B0004020202020204" pitchFamily="34" charset="0"/>
              </a:rPr>
              <a:t>one generation </a:t>
            </a:r>
            <a:br>
              <a:rPr lang="en-US" sz="2800" dirty="0">
                <a:latin typeface="Aptos" panose="020B0004020202020204" pitchFamily="34" charset="0"/>
              </a:rPr>
            </a:br>
            <a:r>
              <a:rPr lang="en-US" sz="2800" dirty="0">
                <a:latin typeface="Aptos" panose="020B0004020202020204" pitchFamily="34" charset="0"/>
              </a:rPr>
              <a:t>to another. </a:t>
            </a:r>
          </a:p>
        </p:txBody>
      </p:sp>
      <p:pic>
        <p:nvPicPr>
          <p:cNvPr id="14" name="Picture 13">
            <a:extLst>
              <a:ext uri="{FF2B5EF4-FFF2-40B4-BE49-F238E27FC236}">
                <a16:creationId xmlns:a16="http://schemas.microsoft.com/office/drawing/2014/main" id="{4EAED7DA-0E71-CDFF-DB03-FEA491F86ED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829" t="76250"/>
          <a:stretch/>
        </p:blipFill>
        <p:spPr>
          <a:xfrm>
            <a:off x="14990" y="5229224"/>
            <a:ext cx="9164782" cy="1628775"/>
          </a:xfrm>
          <a:prstGeom prst="rect">
            <a:avLst/>
          </a:prstGeom>
        </p:spPr>
      </p:pic>
      <p:sp>
        <p:nvSpPr>
          <p:cNvPr id="5" name="Title 4">
            <a:extLst>
              <a:ext uri="{FF2B5EF4-FFF2-40B4-BE49-F238E27FC236}">
                <a16:creationId xmlns:a16="http://schemas.microsoft.com/office/drawing/2014/main" id="{1D3A4CE4-2B08-7EB9-4ACF-F7995CDE31A4}"/>
              </a:ext>
            </a:extLst>
          </p:cNvPr>
          <p:cNvSpPr>
            <a:spLocks noGrp="1"/>
          </p:cNvSpPr>
          <p:nvPr>
            <p:ph type="title"/>
          </p:nvPr>
        </p:nvSpPr>
        <p:spPr/>
        <p:txBody>
          <a:bodyPr>
            <a:normAutofit/>
          </a:bodyPr>
          <a:lstStyle/>
          <a:p>
            <a:r>
              <a:rPr lang="en-AU" sz="3600" dirty="0">
                <a:latin typeface="Aptos" panose="020B0004020202020204" pitchFamily="34" charset="0"/>
              </a:rPr>
              <a:t>Prayer for Mothers</a:t>
            </a:r>
          </a:p>
        </p:txBody>
      </p:sp>
    </p:spTree>
    <p:extLst>
      <p:ext uri="{BB962C8B-B14F-4D97-AF65-F5344CB8AC3E}">
        <p14:creationId xmlns:p14="http://schemas.microsoft.com/office/powerpoint/2010/main" val="2041754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and a child posing for a picture&#10;&#10;Description automatically generated">
            <a:extLst>
              <a:ext uri="{FF2B5EF4-FFF2-40B4-BE49-F238E27FC236}">
                <a16:creationId xmlns:a16="http://schemas.microsoft.com/office/drawing/2014/main" id="{4CA5A4E3-9C11-829E-2AB3-F8DD3DAE0B32}"/>
              </a:ext>
            </a:extLst>
          </p:cNvPr>
          <p:cNvPicPr>
            <a:picLocks noChangeAspect="1"/>
          </p:cNvPicPr>
          <p:nvPr/>
        </p:nvPicPr>
        <p:blipFill rotWithShape="1">
          <a:blip r:embed="rId2">
            <a:extLst>
              <a:ext uri="{28A0092B-C50C-407E-A947-70E740481C1C}">
                <a14:useLocalDpi xmlns:a14="http://schemas.microsoft.com/office/drawing/2010/main" val="0"/>
              </a:ext>
            </a:extLst>
          </a:blip>
          <a:srcRect r="12336"/>
          <a:stretch/>
        </p:blipFill>
        <p:spPr>
          <a:xfrm>
            <a:off x="4267200" y="372062"/>
            <a:ext cx="4912572" cy="6485938"/>
          </a:xfrm>
          <a:prstGeom prst="rect">
            <a:avLst/>
          </a:prstGeom>
        </p:spPr>
      </p:pic>
      <p:sp>
        <p:nvSpPr>
          <p:cNvPr id="2" name="Rectangle 1">
            <a:extLst>
              <a:ext uri="{FF2B5EF4-FFF2-40B4-BE49-F238E27FC236}">
                <a16:creationId xmlns:a16="http://schemas.microsoft.com/office/drawing/2014/main" id="{83122007-ABDC-C3BE-4F24-200DB5E958FA}"/>
              </a:ext>
              <a:ext uri="{C183D7F6-B498-43B3-948B-1728B52AA6E4}">
                <adec:decorative xmlns:adec="http://schemas.microsoft.com/office/drawing/2017/decorative" val="1"/>
              </a:ext>
            </a:extLst>
          </p:cNvPr>
          <p:cNvSpPr/>
          <p:nvPr/>
        </p:nvSpPr>
        <p:spPr>
          <a:xfrm>
            <a:off x="4066199" y="0"/>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 Placeholder 6">
            <a:extLst>
              <a:ext uri="{FF2B5EF4-FFF2-40B4-BE49-F238E27FC236}">
                <a16:creationId xmlns:a16="http://schemas.microsoft.com/office/drawing/2014/main" id="{2EEDF058-DD8D-E941-C37D-0979C7BD4E5E}"/>
              </a:ext>
            </a:extLst>
          </p:cNvPr>
          <p:cNvSpPr>
            <a:spLocks noGrp="1"/>
          </p:cNvSpPr>
          <p:nvPr>
            <p:ph type="body" sz="half" idx="2"/>
          </p:nvPr>
        </p:nvSpPr>
        <p:spPr>
          <a:xfrm>
            <a:off x="628974" y="0"/>
            <a:ext cx="6671236" cy="6657973"/>
          </a:xfrm>
        </p:spPr>
        <p:txBody>
          <a:bodyPr anchor="ctr">
            <a:noAutofit/>
          </a:bodyPr>
          <a:lstStyle/>
          <a:p>
            <a:r>
              <a:rPr lang="en-US" sz="2800" dirty="0">
                <a:latin typeface="Aptos" panose="020B0004020202020204" pitchFamily="34" charset="0"/>
              </a:rPr>
              <a:t>On this special day of Mother’s Day, </a:t>
            </a:r>
            <a:br>
              <a:rPr lang="en-US" sz="2800" dirty="0">
                <a:latin typeface="Aptos" panose="020B0004020202020204" pitchFamily="34" charset="0"/>
              </a:rPr>
            </a:br>
            <a:r>
              <a:rPr lang="en-US" sz="2800" dirty="0">
                <a:latin typeface="Aptos" panose="020B0004020202020204" pitchFamily="34" charset="0"/>
              </a:rPr>
              <a:t>we ask You, Oh God, to bless all mothers, both old and young. </a:t>
            </a:r>
          </a:p>
          <a:p>
            <a:r>
              <a:rPr lang="en-US" sz="2800" dirty="0">
                <a:latin typeface="Aptos" panose="020B0004020202020204" pitchFamily="34" charset="0"/>
              </a:rPr>
              <a:t>Let faith, hope and love,  justice, </a:t>
            </a:r>
            <a:br>
              <a:rPr lang="en-US" sz="2800" dirty="0">
                <a:latin typeface="Aptos" panose="020B0004020202020204" pitchFamily="34" charset="0"/>
              </a:rPr>
            </a:br>
            <a:r>
              <a:rPr lang="en-US" sz="2800" dirty="0">
                <a:latin typeface="Aptos" panose="020B0004020202020204" pitchFamily="34" charset="0"/>
              </a:rPr>
              <a:t>kindness, and humility toward You be passed on through them. </a:t>
            </a:r>
          </a:p>
          <a:p>
            <a:r>
              <a:rPr lang="en-US" sz="2800" dirty="0">
                <a:latin typeface="Aptos" panose="020B0004020202020204" pitchFamily="34" charset="0"/>
              </a:rPr>
              <a:t>Be with them when life feels hard. </a:t>
            </a:r>
            <a:br>
              <a:rPr lang="en-US" sz="2800" dirty="0">
                <a:latin typeface="Aptos" panose="020B0004020202020204" pitchFamily="34" charset="0"/>
              </a:rPr>
            </a:br>
            <a:r>
              <a:rPr lang="en-US" sz="2800" dirty="0">
                <a:latin typeface="Aptos" panose="020B0004020202020204" pitchFamily="34" charset="0"/>
              </a:rPr>
              <a:t>May your strength enable them to </a:t>
            </a:r>
            <a:br>
              <a:rPr lang="en-US" sz="2800" dirty="0">
                <a:latin typeface="Aptos" panose="020B0004020202020204" pitchFamily="34" charset="0"/>
              </a:rPr>
            </a:br>
            <a:r>
              <a:rPr lang="en-US" sz="2800" dirty="0">
                <a:latin typeface="Aptos" panose="020B0004020202020204" pitchFamily="34" charset="0"/>
              </a:rPr>
              <a:t>walk through life’s storms so they </a:t>
            </a:r>
            <a:br>
              <a:rPr lang="en-US" sz="2800" dirty="0">
                <a:latin typeface="Aptos" panose="020B0004020202020204" pitchFamily="34" charset="0"/>
              </a:rPr>
            </a:br>
            <a:r>
              <a:rPr lang="en-US" sz="2800" dirty="0">
                <a:latin typeface="Aptos" panose="020B0004020202020204" pitchFamily="34" charset="0"/>
              </a:rPr>
              <a:t>can testify firmly about </a:t>
            </a:r>
            <a:br>
              <a:rPr lang="en-US" sz="2800" dirty="0">
                <a:latin typeface="Aptos" panose="020B0004020202020204" pitchFamily="34" charset="0"/>
              </a:rPr>
            </a:br>
            <a:r>
              <a:rPr lang="en-US" sz="2800" dirty="0">
                <a:latin typeface="Aptos" panose="020B0004020202020204" pitchFamily="34" charset="0"/>
              </a:rPr>
              <a:t>Your mercy and love. </a:t>
            </a:r>
          </a:p>
          <a:p>
            <a:r>
              <a:rPr lang="en-US" sz="2800" dirty="0">
                <a:latin typeface="Aptos" panose="020B0004020202020204" pitchFamily="34" charset="0"/>
              </a:rPr>
              <a:t>In the Triune God we pray, </a:t>
            </a:r>
            <a:br>
              <a:rPr lang="en-US" sz="2800" dirty="0">
                <a:latin typeface="Aptos" panose="020B0004020202020204" pitchFamily="34" charset="0"/>
              </a:rPr>
            </a:br>
            <a:r>
              <a:rPr lang="en-US" sz="2800" dirty="0">
                <a:latin typeface="Aptos" panose="020B0004020202020204" pitchFamily="34" charset="0"/>
              </a:rPr>
              <a:t>Creator, Savior, </a:t>
            </a:r>
            <a:br>
              <a:rPr lang="en-US" sz="2800" dirty="0">
                <a:latin typeface="Aptos" panose="020B0004020202020204" pitchFamily="34" charset="0"/>
              </a:rPr>
            </a:br>
            <a:r>
              <a:rPr lang="en-US" sz="2800" dirty="0">
                <a:latin typeface="Aptos" panose="020B0004020202020204" pitchFamily="34" charset="0"/>
              </a:rPr>
              <a:t>and Transformer of Life.  </a:t>
            </a:r>
            <a:r>
              <a:rPr lang="en-US" sz="2800" i="1" dirty="0">
                <a:latin typeface="Aptos" panose="020B0004020202020204" pitchFamily="34" charset="0"/>
              </a:rPr>
              <a:t>Amen</a:t>
            </a:r>
            <a:r>
              <a:rPr lang="en-US" sz="2800" dirty="0">
                <a:latin typeface="Aptos" panose="020B0004020202020204" pitchFamily="34" charset="0"/>
              </a:rPr>
              <a:t>. </a:t>
            </a:r>
          </a:p>
        </p:txBody>
      </p:sp>
      <p:pic>
        <p:nvPicPr>
          <p:cNvPr id="14" name="Picture 13">
            <a:extLst>
              <a:ext uri="{FF2B5EF4-FFF2-40B4-BE49-F238E27FC236}">
                <a16:creationId xmlns:a16="http://schemas.microsoft.com/office/drawing/2014/main" id="{4EAED7DA-0E71-CDFF-DB03-FEA491F86ED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829" t="76250"/>
          <a:stretch/>
        </p:blipFill>
        <p:spPr>
          <a:xfrm>
            <a:off x="0" y="5229224"/>
            <a:ext cx="9179772" cy="1628775"/>
          </a:xfrm>
          <a:prstGeom prst="rect">
            <a:avLst/>
          </a:prstGeom>
        </p:spPr>
      </p:pic>
    </p:spTree>
    <p:extLst>
      <p:ext uri="{BB962C8B-B14F-4D97-AF65-F5344CB8AC3E}">
        <p14:creationId xmlns:p14="http://schemas.microsoft.com/office/powerpoint/2010/main" val="2421908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1524472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F2CFE3-4712-6DEE-A279-B5590C90CFA9}"/>
              </a:ext>
            </a:extLst>
          </p:cNvPr>
          <p:cNvSpPr>
            <a:spLocks noGrp="1"/>
          </p:cNvSpPr>
          <p:nvPr>
            <p:ph type="ctrTitle"/>
          </p:nvPr>
        </p:nvSpPr>
        <p:spPr/>
        <p:txBody>
          <a:bodyPr/>
          <a:lstStyle/>
          <a:p>
            <a:r>
              <a:rPr lang="en-AU" dirty="0"/>
              <a:t>Kids’ Talk</a:t>
            </a:r>
          </a:p>
        </p:txBody>
      </p:sp>
      <p:sp>
        <p:nvSpPr>
          <p:cNvPr id="5" name="Subtitle 4">
            <a:extLst>
              <a:ext uri="{FF2B5EF4-FFF2-40B4-BE49-F238E27FC236}">
                <a16:creationId xmlns:a16="http://schemas.microsoft.com/office/drawing/2014/main" id="{04B718D9-C3AF-BF98-D441-5D00C84EEAAE}"/>
              </a:ext>
            </a:extLst>
          </p:cNvPr>
          <p:cNvSpPr>
            <a:spLocks noGrp="1"/>
          </p:cNvSpPr>
          <p:nvPr>
            <p:ph type="subTitle" idx="1"/>
          </p:nvPr>
        </p:nvSpPr>
        <p:spPr/>
        <p:txBody>
          <a:bodyPr/>
          <a:lstStyle/>
          <a:p>
            <a:endParaRPr lang="en-AU"/>
          </a:p>
        </p:txBody>
      </p:sp>
    </p:spTree>
    <p:extLst>
      <p:ext uri="{BB962C8B-B14F-4D97-AF65-F5344CB8AC3E}">
        <p14:creationId xmlns:p14="http://schemas.microsoft.com/office/powerpoint/2010/main" val="2486118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06988954-7FC7-713C-1DBB-7A7D970C70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88" t="6650" r="3111" b="9229"/>
          <a:stretch/>
        </p:blipFill>
        <p:spPr bwMode="auto">
          <a:xfrm>
            <a:off x="24870" y="409074"/>
            <a:ext cx="9143194" cy="5473287"/>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3402A438-7864-DD76-5FCB-91925745ADAD}"/>
              </a:ext>
            </a:extLst>
          </p:cNvPr>
          <p:cNvSpPr>
            <a:spLocks noGrp="1"/>
          </p:cNvSpPr>
          <p:nvPr>
            <p:ph type="body" sz="half" idx="2"/>
          </p:nvPr>
        </p:nvSpPr>
        <p:spPr>
          <a:xfrm>
            <a:off x="81201" y="5882361"/>
            <a:ext cx="6299279" cy="790455"/>
          </a:xfrm>
        </p:spPr>
        <p:txBody>
          <a:bodyPr/>
          <a:lstStyle/>
          <a:p>
            <a:r>
              <a:rPr lang="en-AU" dirty="0"/>
              <a:t>You can play the video on </a:t>
            </a:r>
            <a:r>
              <a:rPr lang="en-AU" dirty="0" err="1"/>
              <a:t>youtube</a:t>
            </a:r>
            <a:r>
              <a:rPr lang="en-AU" dirty="0"/>
              <a:t> now</a:t>
            </a:r>
          </a:p>
        </p:txBody>
      </p:sp>
    </p:spTree>
    <p:extLst>
      <p:ext uri="{BB962C8B-B14F-4D97-AF65-F5344CB8AC3E}">
        <p14:creationId xmlns:p14="http://schemas.microsoft.com/office/powerpoint/2010/main" val="680349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1885119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927ACDC-73C4-2158-59F3-F844F86BAD41}"/>
              </a:ext>
            </a:extLst>
          </p:cNvPr>
          <p:cNvSpPr>
            <a:spLocks noGrp="1"/>
          </p:cNvSpPr>
          <p:nvPr>
            <p:ph type="title"/>
          </p:nvPr>
        </p:nvSpPr>
        <p:spPr/>
        <p:txBody>
          <a:bodyPr>
            <a:normAutofit/>
          </a:bodyPr>
          <a:lstStyle/>
          <a:p>
            <a:r>
              <a:rPr lang="en-AU" sz="3600" dirty="0">
                <a:latin typeface="Aptos" panose="020B0004020202020204" pitchFamily="34" charset="0"/>
              </a:rPr>
              <a:t>Micah 6:1-8</a:t>
            </a:r>
          </a:p>
        </p:txBody>
      </p:sp>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629840" y="1332572"/>
            <a:ext cx="7787767" cy="5525428"/>
          </a:xfrm>
        </p:spPr>
        <p:txBody>
          <a:bodyPr anchor="t">
            <a:normAutofit/>
          </a:bodyPr>
          <a:lstStyle/>
          <a:p>
            <a:pPr>
              <a:lnSpc>
                <a:spcPct val="100000"/>
              </a:lnSpc>
              <a:spcBef>
                <a:spcPts val="0"/>
              </a:spcBef>
            </a:pPr>
            <a:r>
              <a:rPr lang="en-US" sz="2800" b="1" dirty="0">
                <a:latin typeface="Aptos" panose="020B0004020202020204" pitchFamily="34" charset="0"/>
              </a:rPr>
              <a:t>God Challenges Israel</a:t>
            </a:r>
          </a:p>
          <a:p>
            <a:pPr>
              <a:lnSpc>
                <a:spcPct val="100000"/>
              </a:lnSpc>
              <a:spcBef>
                <a:spcPts val="0"/>
              </a:spcBef>
            </a:pPr>
            <a:endParaRPr lang="en-US" sz="2800" b="1" dirty="0">
              <a:latin typeface="Aptos" panose="020B0004020202020204" pitchFamily="34" charset="0"/>
            </a:endParaRPr>
          </a:p>
          <a:p>
            <a:pPr>
              <a:lnSpc>
                <a:spcPct val="100000"/>
              </a:lnSpc>
              <a:spcBef>
                <a:spcPts val="0"/>
              </a:spcBef>
            </a:pPr>
            <a:r>
              <a:rPr lang="en-US" sz="2800" baseline="30000" dirty="0">
                <a:latin typeface="Aptos" panose="020B0004020202020204" pitchFamily="34" charset="0"/>
              </a:rPr>
              <a:t>1 </a:t>
            </a:r>
            <a:r>
              <a:rPr lang="en-US" sz="2800" dirty="0">
                <a:latin typeface="Aptos" panose="020B0004020202020204" pitchFamily="34" charset="0"/>
              </a:rPr>
              <a:t>Hear what the Lord says:</a:t>
            </a:r>
          </a:p>
          <a:p>
            <a:pPr>
              <a:lnSpc>
                <a:spcPct val="100000"/>
              </a:lnSpc>
              <a:spcBef>
                <a:spcPts val="0"/>
              </a:spcBef>
            </a:pPr>
            <a:r>
              <a:rPr lang="en-US" sz="2800" dirty="0">
                <a:latin typeface="Aptos" panose="020B0004020202020204" pitchFamily="34" charset="0"/>
              </a:rPr>
              <a:t>    Rise, plead your case before the mountains,</a:t>
            </a:r>
          </a:p>
          <a:p>
            <a:pPr>
              <a:lnSpc>
                <a:spcPct val="100000"/>
              </a:lnSpc>
              <a:spcBef>
                <a:spcPts val="0"/>
              </a:spcBef>
            </a:pPr>
            <a:r>
              <a:rPr lang="en-US" sz="2800" dirty="0">
                <a:latin typeface="Aptos" panose="020B0004020202020204" pitchFamily="34" charset="0"/>
              </a:rPr>
              <a:t>    and let the hills hear your voice.</a:t>
            </a:r>
          </a:p>
          <a:p>
            <a:pPr>
              <a:lnSpc>
                <a:spcPct val="100000"/>
              </a:lnSpc>
              <a:spcBef>
                <a:spcPts val="0"/>
              </a:spcBef>
            </a:pPr>
            <a:r>
              <a:rPr lang="en-US" sz="2800" baseline="30000" dirty="0">
                <a:latin typeface="Aptos" panose="020B0004020202020204" pitchFamily="34" charset="0"/>
              </a:rPr>
              <a:t>2</a:t>
            </a:r>
            <a:r>
              <a:rPr lang="en-US" sz="2800" dirty="0">
                <a:latin typeface="Aptos" panose="020B0004020202020204" pitchFamily="34" charset="0"/>
              </a:rPr>
              <a:t> Hear, you mountains, the case of the Lord,</a:t>
            </a:r>
          </a:p>
          <a:p>
            <a:pPr>
              <a:lnSpc>
                <a:spcPct val="100000"/>
              </a:lnSpc>
              <a:spcBef>
                <a:spcPts val="0"/>
              </a:spcBef>
            </a:pPr>
            <a:r>
              <a:rPr lang="en-US" sz="2800" dirty="0">
                <a:latin typeface="Aptos" panose="020B0004020202020204" pitchFamily="34" charset="0"/>
              </a:rPr>
              <a:t>    and you enduring foundations of the earth,</a:t>
            </a:r>
          </a:p>
          <a:p>
            <a:pPr>
              <a:lnSpc>
                <a:spcPct val="100000"/>
              </a:lnSpc>
              <a:spcBef>
                <a:spcPts val="0"/>
              </a:spcBef>
            </a:pPr>
            <a:r>
              <a:rPr lang="en-US" sz="2800" dirty="0">
                <a:latin typeface="Aptos" panose="020B0004020202020204" pitchFamily="34" charset="0"/>
              </a:rPr>
              <a:t>for the Lord has a case against his people,</a:t>
            </a:r>
          </a:p>
          <a:p>
            <a:pPr>
              <a:lnSpc>
                <a:spcPct val="100000"/>
              </a:lnSpc>
              <a:spcBef>
                <a:spcPts val="0"/>
              </a:spcBef>
            </a:pPr>
            <a:r>
              <a:rPr lang="en-US" sz="2800" dirty="0">
                <a:latin typeface="Aptos" panose="020B0004020202020204" pitchFamily="34" charset="0"/>
              </a:rPr>
              <a:t>    and he will contend with Israel.</a:t>
            </a:r>
          </a:p>
          <a:p>
            <a:pPr>
              <a:lnSpc>
                <a:spcPct val="100000"/>
              </a:lnSpc>
              <a:spcBef>
                <a:spcPts val="0"/>
              </a:spcBef>
            </a:pPr>
            <a:r>
              <a:rPr lang="en-US" sz="2800" b="1" i="0" baseline="30000" dirty="0">
                <a:effectLst/>
                <a:latin typeface="Aptos" panose="020B0004020202020204" pitchFamily="34" charset="0"/>
              </a:rPr>
              <a:t>3 </a:t>
            </a:r>
            <a:r>
              <a:rPr lang="en-US" sz="2800" b="0" i="0" dirty="0">
                <a:effectLst/>
                <a:latin typeface="Aptos" panose="020B0004020202020204" pitchFamily="34" charset="0"/>
              </a:rPr>
              <a:t>“O my people, what have I done to you?</a:t>
            </a:r>
            <a:br>
              <a:rPr lang="en-US" sz="2800" dirty="0">
                <a:latin typeface="Aptos" panose="020B0004020202020204" pitchFamily="34" charset="0"/>
              </a:rPr>
            </a:br>
            <a:r>
              <a:rPr lang="en-US" sz="2800" b="0" i="0" dirty="0">
                <a:effectLst/>
                <a:latin typeface="Aptos" panose="020B0004020202020204" pitchFamily="34" charset="0"/>
              </a:rPr>
              <a:t>    In what have I wearied you? Answer me!</a:t>
            </a:r>
            <a:endParaRPr lang="en-AU" sz="2800" dirty="0">
              <a:latin typeface="Aptos" panose="020B0004020202020204" pitchFamily="34" charset="0"/>
            </a:endParaRPr>
          </a:p>
        </p:txBody>
      </p:sp>
      <p:pic>
        <p:nvPicPr>
          <p:cNvPr id="26" name="Picture 25">
            <a:extLst>
              <a:ext uri="{FF2B5EF4-FFF2-40B4-BE49-F238E27FC236}">
                <a16:creationId xmlns:a16="http://schemas.microsoft.com/office/drawing/2014/main" id="{1D9D526D-6F9B-EED8-113A-A68225061E20}"/>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4706" t="82407"/>
          <a:stretch/>
        </p:blipFill>
        <p:spPr>
          <a:xfrm>
            <a:off x="0" y="5648324"/>
            <a:ext cx="9203821" cy="1209675"/>
          </a:xfrm>
          <a:prstGeom prst="rect">
            <a:avLst/>
          </a:prstGeom>
        </p:spPr>
      </p:pic>
    </p:spTree>
    <p:extLst>
      <p:ext uri="{BB962C8B-B14F-4D97-AF65-F5344CB8AC3E}">
        <p14:creationId xmlns:p14="http://schemas.microsoft.com/office/powerpoint/2010/main" val="941285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629840" y="0"/>
            <a:ext cx="7787767" cy="6858000"/>
          </a:xfrm>
        </p:spPr>
        <p:txBody>
          <a:bodyPr anchor="ctr">
            <a:normAutofit/>
          </a:bodyPr>
          <a:lstStyle/>
          <a:p>
            <a:pPr>
              <a:lnSpc>
                <a:spcPct val="100000"/>
              </a:lnSpc>
              <a:spcBef>
                <a:spcPts val="0"/>
              </a:spcBef>
            </a:pPr>
            <a:r>
              <a:rPr lang="en-US" sz="2800" baseline="30000" dirty="0">
                <a:latin typeface="Aptos" panose="020B0004020202020204" pitchFamily="34" charset="0"/>
              </a:rPr>
              <a:t>4 </a:t>
            </a:r>
            <a:r>
              <a:rPr lang="en-US" sz="2800" dirty="0">
                <a:latin typeface="Aptos" panose="020B0004020202020204" pitchFamily="34" charset="0"/>
              </a:rPr>
              <a:t>For I brought you up from the land of Egypt</a:t>
            </a:r>
          </a:p>
          <a:p>
            <a:pPr>
              <a:lnSpc>
                <a:spcPct val="100000"/>
              </a:lnSpc>
              <a:spcBef>
                <a:spcPts val="0"/>
              </a:spcBef>
            </a:pPr>
            <a:r>
              <a:rPr lang="en-US" sz="2800" dirty="0">
                <a:latin typeface="Aptos" panose="020B0004020202020204" pitchFamily="34" charset="0"/>
              </a:rPr>
              <a:t>    and redeemed you from the house of slavery,</a:t>
            </a:r>
          </a:p>
          <a:p>
            <a:pPr>
              <a:lnSpc>
                <a:spcPct val="100000"/>
              </a:lnSpc>
              <a:spcBef>
                <a:spcPts val="0"/>
              </a:spcBef>
            </a:pPr>
            <a:r>
              <a:rPr lang="en-US" sz="2800" dirty="0">
                <a:latin typeface="Aptos" panose="020B0004020202020204" pitchFamily="34" charset="0"/>
              </a:rPr>
              <a:t>and I sent before you Moses, Aaron, and Miriam.</a:t>
            </a:r>
          </a:p>
          <a:p>
            <a:pPr>
              <a:lnSpc>
                <a:spcPct val="100000"/>
              </a:lnSpc>
              <a:spcBef>
                <a:spcPts val="0"/>
              </a:spcBef>
            </a:pPr>
            <a:r>
              <a:rPr lang="en-US" sz="2800" baseline="30000" dirty="0">
                <a:latin typeface="Aptos" panose="020B0004020202020204" pitchFamily="34" charset="0"/>
              </a:rPr>
              <a:t>5 </a:t>
            </a:r>
            <a:r>
              <a:rPr lang="en-US" sz="2800" dirty="0">
                <a:latin typeface="Aptos" panose="020B0004020202020204" pitchFamily="34" charset="0"/>
              </a:rPr>
              <a:t>O my people, remember now what King </a:t>
            </a:r>
            <a:r>
              <a:rPr lang="en-US" sz="2800" dirty="0" err="1">
                <a:latin typeface="Aptos" panose="020B0004020202020204" pitchFamily="34" charset="0"/>
              </a:rPr>
              <a:t>Balak</a:t>
            </a:r>
            <a:r>
              <a:rPr lang="en-US" sz="2800" dirty="0">
                <a:latin typeface="Aptos" panose="020B0004020202020204" pitchFamily="34" charset="0"/>
              </a:rPr>
              <a:t> of Moab devised,</a:t>
            </a:r>
          </a:p>
          <a:p>
            <a:pPr>
              <a:lnSpc>
                <a:spcPct val="100000"/>
              </a:lnSpc>
              <a:spcBef>
                <a:spcPts val="0"/>
              </a:spcBef>
            </a:pPr>
            <a:r>
              <a:rPr lang="en-US" sz="2800" dirty="0">
                <a:latin typeface="Aptos" panose="020B0004020202020204" pitchFamily="34" charset="0"/>
              </a:rPr>
              <a:t>    what Balaam son of </a:t>
            </a:r>
            <a:r>
              <a:rPr lang="en-US" sz="2800" dirty="0" err="1">
                <a:latin typeface="Aptos" panose="020B0004020202020204" pitchFamily="34" charset="0"/>
              </a:rPr>
              <a:t>Beor</a:t>
            </a:r>
            <a:r>
              <a:rPr lang="en-US" sz="2800" dirty="0">
                <a:latin typeface="Aptos" panose="020B0004020202020204" pitchFamily="34" charset="0"/>
              </a:rPr>
              <a:t> answered him,</a:t>
            </a:r>
          </a:p>
          <a:p>
            <a:pPr>
              <a:lnSpc>
                <a:spcPct val="100000"/>
              </a:lnSpc>
              <a:spcBef>
                <a:spcPts val="0"/>
              </a:spcBef>
            </a:pPr>
            <a:r>
              <a:rPr lang="en-US" sz="2800" dirty="0">
                <a:latin typeface="Aptos" panose="020B0004020202020204" pitchFamily="34" charset="0"/>
              </a:rPr>
              <a:t>and what happened from Shittim to Gilgal,</a:t>
            </a:r>
          </a:p>
          <a:p>
            <a:pPr>
              <a:lnSpc>
                <a:spcPct val="100000"/>
              </a:lnSpc>
              <a:spcBef>
                <a:spcPts val="0"/>
              </a:spcBef>
            </a:pPr>
            <a:r>
              <a:rPr lang="en-US" sz="2800" dirty="0">
                <a:latin typeface="Aptos" panose="020B0004020202020204" pitchFamily="34" charset="0"/>
              </a:rPr>
              <a:t>    that you may know the saving acts of the Lord.”</a:t>
            </a:r>
            <a:endParaRPr lang="en-AU" sz="2800" dirty="0">
              <a:latin typeface="Aptos" panose="020B0004020202020204" pitchFamily="34" charset="0"/>
            </a:endParaRPr>
          </a:p>
        </p:txBody>
      </p:sp>
      <p:pic>
        <p:nvPicPr>
          <p:cNvPr id="26" name="Picture 25">
            <a:extLst>
              <a:ext uri="{FF2B5EF4-FFF2-40B4-BE49-F238E27FC236}">
                <a16:creationId xmlns:a16="http://schemas.microsoft.com/office/drawing/2014/main" id="{1D9D526D-6F9B-EED8-113A-A68225061E20}"/>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4706" t="82407"/>
          <a:stretch/>
        </p:blipFill>
        <p:spPr>
          <a:xfrm>
            <a:off x="0" y="5648324"/>
            <a:ext cx="9203821" cy="1209675"/>
          </a:xfrm>
          <a:prstGeom prst="rect">
            <a:avLst/>
          </a:prstGeom>
        </p:spPr>
      </p:pic>
    </p:spTree>
    <p:extLst>
      <p:ext uri="{BB962C8B-B14F-4D97-AF65-F5344CB8AC3E}">
        <p14:creationId xmlns:p14="http://schemas.microsoft.com/office/powerpoint/2010/main" val="2947853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629840" y="0"/>
            <a:ext cx="8021101" cy="6858000"/>
          </a:xfrm>
        </p:spPr>
        <p:txBody>
          <a:bodyPr anchor="ctr">
            <a:normAutofit/>
          </a:bodyPr>
          <a:lstStyle/>
          <a:p>
            <a:pPr>
              <a:lnSpc>
                <a:spcPct val="100000"/>
              </a:lnSpc>
              <a:spcBef>
                <a:spcPts val="0"/>
              </a:spcBef>
            </a:pPr>
            <a:r>
              <a:rPr lang="en-US" sz="2800" b="1" dirty="0">
                <a:latin typeface="Aptos" panose="020B0004020202020204" pitchFamily="34" charset="0"/>
              </a:rPr>
              <a:t>What God Requires</a:t>
            </a:r>
          </a:p>
          <a:p>
            <a:pPr>
              <a:lnSpc>
                <a:spcPct val="100000"/>
              </a:lnSpc>
              <a:spcBef>
                <a:spcPts val="0"/>
              </a:spcBef>
            </a:pPr>
            <a:endParaRPr lang="en-US" sz="2800" b="1" dirty="0">
              <a:latin typeface="Aptos" panose="020B0004020202020204" pitchFamily="34" charset="0"/>
            </a:endParaRPr>
          </a:p>
          <a:p>
            <a:pPr>
              <a:lnSpc>
                <a:spcPct val="100000"/>
              </a:lnSpc>
              <a:spcBef>
                <a:spcPts val="0"/>
              </a:spcBef>
            </a:pPr>
            <a:r>
              <a:rPr lang="en-US" sz="2800" baseline="30000" dirty="0">
                <a:latin typeface="Aptos" panose="020B0004020202020204" pitchFamily="34" charset="0"/>
              </a:rPr>
              <a:t>6 </a:t>
            </a:r>
            <a:r>
              <a:rPr lang="en-US" sz="2800" dirty="0">
                <a:latin typeface="Aptos" panose="020B0004020202020204" pitchFamily="34" charset="0"/>
              </a:rPr>
              <a:t>“With what shall I come before the Lord</a:t>
            </a:r>
          </a:p>
          <a:p>
            <a:pPr>
              <a:lnSpc>
                <a:spcPct val="100000"/>
              </a:lnSpc>
              <a:spcBef>
                <a:spcPts val="0"/>
              </a:spcBef>
            </a:pPr>
            <a:r>
              <a:rPr lang="en-US" sz="2800" dirty="0">
                <a:latin typeface="Aptos" panose="020B0004020202020204" pitchFamily="34" charset="0"/>
              </a:rPr>
              <a:t>    and bow myself before God on high?</a:t>
            </a:r>
          </a:p>
          <a:p>
            <a:pPr>
              <a:lnSpc>
                <a:spcPct val="100000"/>
              </a:lnSpc>
              <a:spcBef>
                <a:spcPts val="0"/>
              </a:spcBef>
            </a:pPr>
            <a:r>
              <a:rPr lang="en-US" sz="2800" dirty="0">
                <a:latin typeface="Aptos" panose="020B0004020202020204" pitchFamily="34" charset="0"/>
              </a:rPr>
              <a:t>Shall I come before him with burnt offerings,</a:t>
            </a:r>
          </a:p>
          <a:p>
            <a:pPr>
              <a:lnSpc>
                <a:spcPct val="100000"/>
              </a:lnSpc>
              <a:spcBef>
                <a:spcPts val="0"/>
              </a:spcBef>
            </a:pPr>
            <a:r>
              <a:rPr lang="en-US" sz="2800" dirty="0">
                <a:latin typeface="Aptos" panose="020B0004020202020204" pitchFamily="34" charset="0"/>
              </a:rPr>
              <a:t>    with calves a year old?</a:t>
            </a:r>
          </a:p>
          <a:p>
            <a:pPr>
              <a:lnSpc>
                <a:spcPct val="100000"/>
              </a:lnSpc>
              <a:spcBef>
                <a:spcPts val="0"/>
              </a:spcBef>
            </a:pPr>
            <a:r>
              <a:rPr lang="en-US" sz="2800" baseline="30000" dirty="0">
                <a:latin typeface="Aptos" panose="020B0004020202020204" pitchFamily="34" charset="0"/>
              </a:rPr>
              <a:t>7 </a:t>
            </a:r>
            <a:r>
              <a:rPr lang="en-US" sz="2800" dirty="0">
                <a:latin typeface="Aptos" panose="020B0004020202020204" pitchFamily="34" charset="0"/>
              </a:rPr>
              <a:t>Will the Lord be pleased with thousands of rams,</a:t>
            </a:r>
          </a:p>
          <a:p>
            <a:pPr>
              <a:lnSpc>
                <a:spcPct val="100000"/>
              </a:lnSpc>
              <a:spcBef>
                <a:spcPts val="0"/>
              </a:spcBef>
            </a:pPr>
            <a:r>
              <a:rPr lang="en-US" sz="2800" dirty="0">
                <a:latin typeface="Aptos" panose="020B0004020202020204" pitchFamily="34" charset="0"/>
              </a:rPr>
              <a:t>    with ten thousands of rivers of oil?</a:t>
            </a:r>
          </a:p>
          <a:p>
            <a:pPr>
              <a:lnSpc>
                <a:spcPct val="100000"/>
              </a:lnSpc>
              <a:spcBef>
                <a:spcPts val="0"/>
              </a:spcBef>
            </a:pPr>
            <a:r>
              <a:rPr lang="en-US" sz="2800" dirty="0">
                <a:latin typeface="Aptos" panose="020B0004020202020204" pitchFamily="34" charset="0"/>
              </a:rPr>
              <a:t>Shall I give my firstborn for my transgression,</a:t>
            </a:r>
          </a:p>
          <a:p>
            <a:pPr>
              <a:lnSpc>
                <a:spcPct val="100000"/>
              </a:lnSpc>
              <a:spcBef>
                <a:spcPts val="0"/>
              </a:spcBef>
            </a:pPr>
            <a:r>
              <a:rPr lang="en-US" sz="2800" dirty="0">
                <a:latin typeface="Aptos" panose="020B0004020202020204" pitchFamily="34" charset="0"/>
              </a:rPr>
              <a:t>    the fruit of my body for the sin of my soul?”</a:t>
            </a:r>
          </a:p>
          <a:p>
            <a:pPr>
              <a:lnSpc>
                <a:spcPct val="100000"/>
              </a:lnSpc>
              <a:spcBef>
                <a:spcPts val="0"/>
              </a:spcBef>
            </a:pPr>
            <a:r>
              <a:rPr lang="en-US" sz="2800" baseline="30000" dirty="0">
                <a:latin typeface="Aptos" panose="020B0004020202020204" pitchFamily="34" charset="0"/>
              </a:rPr>
              <a:t>8 </a:t>
            </a:r>
            <a:r>
              <a:rPr lang="en-US" sz="2800" b="1" dirty="0">
                <a:latin typeface="Aptos" panose="020B0004020202020204" pitchFamily="34" charset="0"/>
              </a:rPr>
              <a:t>He has told you, O mortal, what is good,</a:t>
            </a:r>
          </a:p>
          <a:p>
            <a:pPr>
              <a:lnSpc>
                <a:spcPct val="100000"/>
              </a:lnSpc>
              <a:spcBef>
                <a:spcPts val="0"/>
              </a:spcBef>
            </a:pPr>
            <a:r>
              <a:rPr lang="en-US" sz="2800" b="1" dirty="0">
                <a:latin typeface="Aptos" panose="020B0004020202020204" pitchFamily="34" charset="0"/>
              </a:rPr>
              <a:t>    and what does the Lord require of you</a:t>
            </a:r>
          </a:p>
          <a:p>
            <a:pPr>
              <a:lnSpc>
                <a:spcPct val="100000"/>
              </a:lnSpc>
              <a:spcBef>
                <a:spcPts val="0"/>
              </a:spcBef>
            </a:pPr>
            <a:r>
              <a:rPr lang="en-US" sz="2800" b="1" dirty="0">
                <a:latin typeface="Aptos" panose="020B0004020202020204" pitchFamily="34" charset="0"/>
              </a:rPr>
              <a:t>but to do justice and to love kindness</a:t>
            </a:r>
          </a:p>
          <a:p>
            <a:pPr>
              <a:lnSpc>
                <a:spcPct val="100000"/>
              </a:lnSpc>
              <a:spcBef>
                <a:spcPts val="0"/>
              </a:spcBef>
            </a:pPr>
            <a:r>
              <a:rPr lang="en-US" sz="2800" b="1" dirty="0">
                <a:latin typeface="Aptos" panose="020B0004020202020204" pitchFamily="34" charset="0"/>
              </a:rPr>
              <a:t>    and to walk humbly with your God?</a:t>
            </a:r>
            <a:endParaRPr lang="en-AU" sz="2800" b="1" dirty="0">
              <a:latin typeface="Aptos" panose="020B0004020202020204" pitchFamily="34" charset="0"/>
            </a:endParaRPr>
          </a:p>
        </p:txBody>
      </p:sp>
      <p:pic>
        <p:nvPicPr>
          <p:cNvPr id="26" name="Picture 25">
            <a:extLst>
              <a:ext uri="{FF2B5EF4-FFF2-40B4-BE49-F238E27FC236}">
                <a16:creationId xmlns:a16="http://schemas.microsoft.com/office/drawing/2014/main" id="{1D9D526D-6F9B-EED8-113A-A68225061E20}"/>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4706" t="82407"/>
          <a:stretch/>
        </p:blipFill>
        <p:spPr>
          <a:xfrm>
            <a:off x="0" y="5648324"/>
            <a:ext cx="9203821" cy="1209675"/>
          </a:xfrm>
          <a:prstGeom prst="rect">
            <a:avLst/>
          </a:prstGeom>
        </p:spPr>
      </p:pic>
    </p:spTree>
    <p:extLst>
      <p:ext uri="{BB962C8B-B14F-4D97-AF65-F5344CB8AC3E}">
        <p14:creationId xmlns:p14="http://schemas.microsoft.com/office/powerpoint/2010/main" val="6890039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628C-FE38-A8C7-F27C-EB358365F268}"/>
              </a:ext>
            </a:extLst>
          </p:cNvPr>
          <p:cNvSpPr>
            <a:spLocks noGrp="1"/>
          </p:cNvSpPr>
          <p:nvPr>
            <p:ph type="title"/>
          </p:nvPr>
        </p:nvSpPr>
        <p:spPr>
          <a:xfrm>
            <a:off x="4981072" y="365126"/>
            <a:ext cx="3534277" cy="1325563"/>
          </a:xfrm>
        </p:spPr>
        <p:txBody>
          <a:bodyPr>
            <a:normAutofit/>
          </a:bodyPr>
          <a:lstStyle/>
          <a:p>
            <a:r>
              <a:rPr lang="en-AU" dirty="0"/>
              <a:t>Sermon </a:t>
            </a:r>
          </a:p>
        </p:txBody>
      </p:sp>
      <p:sp>
        <p:nvSpPr>
          <p:cNvPr id="4" name="Text Placeholder 3">
            <a:extLst>
              <a:ext uri="{FF2B5EF4-FFF2-40B4-BE49-F238E27FC236}">
                <a16:creationId xmlns:a16="http://schemas.microsoft.com/office/drawing/2014/main" id="{D17D1870-4009-2970-6BDB-B21F72ED7BE9}"/>
              </a:ext>
              <a:ext uri="{C183D7F6-B498-43B3-948B-1728B52AA6E4}">
                <adec:decorative xmlns:adec="http://schemas.microsoft.com/office/drawing/2017/decorative" val="1"/>
              </a:ext>
            </a:extLst>
          </p:cNvPr>
          <p:cNvSpPr>
            <a:spLocks noGrp="1"/>
          </p:cNvSpPr>
          <p:nvPr>
            <p:ph sz="half" idx="2"/>
          </p:nvPr>
        </p:nvSpPr>
        <p:spPr>
          <a:xfrm>
            <a:off x="4981074" y="1825625"/>
            <a:ext cx="3534276" cy="4351338"/>
          </a:xfrm>
        </p:spPr>
        <p:txBody>
          <a:bodyPr/>
          <a:lstStyle/>
          <a:p>
            <a:pPr marL="0" indent="0">
              <a:buNone/>
            </a:pPr>
            <a:r>
              <a:rPr lang="en-AU" dirty="0"/>
              <a:t>Rev Dr </a:t>
            </a:r>
            <a:r>
              <a:rPr lang="en-AU" dirty="0" err="1"/>
              <a:t>Mery</a:t>
            </a:r>
            <a:r>
              <a:rPr lang="en-AU" dirty="0"/>
              <a:t> </a:t>
            </a:r>
            <a:r>
              <a:rPr lang="en-AU" dirty="0" err="1"/>
              <a:t>Kolimon</a:t>
            </a:r>
            <a:r>
              <a:rPr lang="en-AU" dirty="0"/>
              <a:t>,</a:t>
            </a:r>
          </a:p>
          <a:p>
            <a:pPr marL="0" indent="0">
              <a:buNone/>
            </a:pPr>
            <a:r>
              <a:rPr lang="en-US" dirty="0"/>
              <a:t>Christian Evangelical Church in Timor, Indonesia</a:t>
            </a:r>
            <a:endParaRPr lang="en-AU" dirty="0"/>
          </a:p>
        </p:txBody>
      </p:sp>
      <p:pic>
        <p:nvPicPr>
          <p:cNvPr id="7" name="Content Placeholder 6" descr="A person wearing a black shirt and sunglasses&#10;&#10;Description automatically generated">
            <a:extLst>
              <a:ext uri="{FF2B5EF4-FFF2-40B4-BE49-F238E27FC236}">
                <a16:creationId xmlns:a16="http://schemas.microsoft.com/office/drawing/2014/main" id="{95FCA94E-A83B-C478-CB06-DF5B2D2A23A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28650" y="645996"/>
            <a:ext cx="3710672" cy="5566008"/>
          </a:xfrm>
        </p:spPr>
      </p:pic>
    </p:spTree>
    <p:extLst>
      <p:ext uri="{BB962C8B-B14F-4D97-AF65-F5344CB8AC3E}">
        <p14:creationId xmlns:p14="http://schemas.microsoft.com/office/powerpoint/2010/main" val="221477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628C-FE38-A8C7-F27C-EB358365F268}"/>
              </a:ext>
            </a:extLst>
          </p:cNvPr>
          <p:cNvSpPr>
            <a:spLocks noGrp="1"/>
          </p:cNvSpPr>
          <p:nvPr>
            <p:ph type="title"/>
          </p:nvPr>
        </p:nvSpPr>
        <p:spPr>
          <a:xfrm>
            <a:off x="1347560" y="2027849"/>
            <a:ext cx="7124157" cy="857250"/>
          </a:xfrm>
        </p:spPr>
        <p:txBody>
          <a:bodyPr>
            <a:normAutofit/>
          </a:bodyPr>
          <a:lstStyle/>
          <a:p>
            <a:r>
              <a:rPr lang="en-AU" dirty="0"/>
              <a:t>Play the sermon video</a:t>
            </a:r>
          </a:p>
        </p:txBody>
      </p:sp>
    </p:spTree>
    <p:extLst>
      <p:ext uri="{BB962C8B-B14F-4D97-AF65-F5344CB8AC3E}">
        <p14:creationId xmlns:p14="http://schemas.microsoft.com/office/powerpoint/2010/main" val="504657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921167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52F4A86-83E4-727C-EDB4-40536538DBA3}"/>
              </a:ext>
              <a:ext uri="{C183D7F6-B498-43B3-948B-1728B52AA6E4}">
                <adec:decorative xmlns:adec="http://schemas.microsoft.com/office/drawing/2017/decorative" val="1"/>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35183" r="35183"/>
          <a:stretch>
            <a:fillRect/>
          </a:stretch>
        </p:blipFill>
        <p:spPr>
          <a:xfrm>
            <a:off x="6134381" y="1"/>
            <a:ext cx="3047720" cy="6858000"/>
          </a:xfrm>
        </p:spPr>
      </p:pic>
      <p:sp>
        <p:nvSpPr>
          <p:cNvPr id="11" name="Rectangle 10">
            <a:extLst>
              <a:ext uri="{FF2B5EF4-FFF2-40B4-BE49-F238E27FC236}">
                <a16:creationId xmlns:a16="http://schemas.microsoft.com/office/drawing/2014/main" id="{9848E24C-0DBA-ACA9-12BE-28E0F998CB76}"/>
              </a:ext>
              <a:ext uri="{C183D7F6-B498-43B3-948B-1728B52AA6E4}">
                <adec:decorative xmlns:adec="http://schemas.microsoft.com/office/drawing/2017/decorative" val="1"/>
              </a:ext>
            </a:extLst>
          </p:cNvPr>
          <p:cNvSpPr/>
          <p:nvPr/>
        </p:nvSpPr>
        <p:spPr>
          <a:xfrm>
            <a:off x="4733060" y="0"/>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a:extLst>
              <a:ext uri="{FF2B5EF4-FFF2-40B4-BE49-F238E27FC236}">
                <a16:creationId xmlns:a16="http://schemas.microsoft.com/office/drawing/2014/main" id="{1AEABCAE-7DD7-113E-BED4-C60FA6F381F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2361"/>
          <a:stretch/>
        </p:blipFill>
        <p:spPr>
          <a:xfrm>
            <a:off x="-1" y="5648325"/>
            <a:ext cx="9182101" cy="1209674"/>
          </a:xfrm>
          <a:prstGeom prst="rect">
            <a:avLst/>
          </a:prstGeom>
        </p:spPr>
      </p:pic>
      <p:sp>
        <p:nvSpPr>
          <p:cNvPr id="4" name="Text Placeholder 3">
            <a:extLst>
              <a:ext uri="{FF2B5EF4-FFF2-40B4-BE49-F238E27FC236}">
                <a16:creationId xmlns:a16="http://schemas.microsoft.com/office/drawing/2014/main" id="{0412E7A7-F11A-CA62-CA78-440B33175C8A}"/>
              </a:ext>
            </a:extLst>
          </p:cNvPr>
          <p:cNvSpPr>
            <a:spLocks noGrp="1"/>
          </p:cNvSpPr>
          <p:nvPr>
            <p:ph type="body" sz="half" idx="2"/>
          </p:nvPr>
        </p:nvSpPr>
        <p:spPr>
          <a:xfrm>
            <a:off x="629840" y="1332571"/>
            <a:ext cx="6174372" cy="5525427"/>
          </a:xfrm>
        </p:spPr>
        <p:txBody>
          <a:bodyPr>
            <a:noAutofit/>
          </a:bodyPr>
          <a:lstStyle/>
          <a:p>
            <a:r>
              <a:rPr lang="en-US" sz="2800" b="1" i="1" dirty="0">
                <a:latin typeface="Aptos" panose="020B0004020202020204" pitchFamily="34" charset="0"/>
              </a:rPr>
              <a:t>Leader: </a:t>
            </a:r>
          </a:p>
          <a:p>
            <a:r>
              <a:rPr lang="en-US" sz="2800" dirty="0">
                <a:latin typeface="Aptos" panose="020B0004020202020204" pitchFamily="34" charset="0"/>
              </a:rPr>
              <a:t>God of creation, humbly we pray for all you have created, now facing devastation because of our greed and our indifference. </a:t>
            </a:r>
          </a:p>
          <a:p>
            <a:r>
              <a:rPr lang="en-US" sz="2800" dirty="0">
                <a:latin typeface="Aptos" panose="020B0004020202020204" pitchFamily="34" charset="0"/>
              </a:rPr>
              <a:t>Guide us, O God, that we may become renewed stewards of the earth, that we may pursue justice and equity amid the culture of oppression and violence, respond to the needs of the poor and the </a:t>
            </a:r>
            <a:r>
              <a:rPr lang="en-US" sz="2800" dirty="0" err="1">
                <a:latin typeface="Aptos" panose="020B0004020202020204" pitchFamily="34" charset="0"/>
              </a:rPr>
              <a:t>marginalised</a:t>
            </a:r>
            <a:r>
              <a:rPr lang="en-US" sz="2800" dirty="0">
                <a:latin typeface="Aptos" panose="020B0004020202020204" pitchFamily="34" charset="0"/>
              </a:rPr>
              <a:t> in our communities, and uphold the dignity of humanity and the whole of creation. </a:t>
            </a:r>
            <a:endParaRPr lang="en-AU" sz="2800" dirty="0">
              <a:latin typeface="Aptos" panose="020B0004020202020204" pitchFamily="34" charset="0"/>
            </a:endParaRPr>
          </a:p>
        </p:txBody>
      </p:sp>
      <p:sp>
        <p:nvSpPr>
          <p:cNvPr id="2" name="Title 1">
            <a:extLst>
              <a:ext uri="{FF2B5EF4-FFF2-40B4-BE49-F238E27FC236}">
                <a16:creationId xmlns:a16="http://schemas.microsoft.com/office/drawing/2014/main" id="{15BD0DD7-7E6D-E6AF-D11E-36F7C87E95BF}"/>
              </a:ext>
            </a:extLst>
          </p:cNvPr>
          <p:cNvSpPr>
            <a:spLocks noGrp="1"/>
          </p:cNvSpPr>
          <p:nvPr>
            <p:ph type="title"/>
          </p:nvPr>
        </p:nvSpPr>
        <p:spPr/>
        <p:txBody>
          <a:bodyPr>
            <a:normAutofit/>
          </a:bodyPr>
          <a:lstStyle/>
          <a:p>
            <a:r>
              <a:rPr lang="en-AU" sz="3600" dirty="0">
                <a:latin typeface="Aptos" panose="020B0004020202020204" pitchFamily="34" charset="0"/>
              </a:rPr>
              <a:t>Prayers of Intercession</a:t>
            </a:r>
          </a:p>
        </p:txBody>
      </p:sp>
    </p:spTree>
    <p:extLst>
      <p:ext uri="{BB962C8B-B14F-4D97-AF65-F5344CB8AC3E}">
        <p14:creationId xmlns:p14="http://schemas.microsoft.com/office/powerpoint/2010/main" val="3085454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AEABCAE-7DD7-113E-BED4-C60FA6F381FD}"/>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48611" r="14583"/>
          <a:stretch/>
        </p:blipFill>
        <p:spPr>
          <a:xfrm>
            <a:off x="5816601" y="1"/>
            <a:ext cx="3365500" cy="6857999"/>
          </a:xfrm>
          <a:prstGeom prst="rect">
            <a:avLst/>
          </a:prstGeom>
        </p:spPr>
      </p:pic>
      <p:sp>
        <p:nvSpPr>
          <p:cNvPr id="2" name="Rectangle 1">
            <a:extLst>
              <a:ext uri="{FF2B5EF4-FFF2-40B4-BE49-F238E27FC236}">
                <a16:creationId xmlns:a16="http://schemas.microsoft.com/office/drawing/2014/main" id="{39B9915A-FD16-4D12-B188-D879B5EA7FAB}"/>
              </a:ext>
              <a:ext uri="{C183D7F6-B498-43B3-948B-1728B52AA6E4}">
                <adec:decorative xmlns:adec="http://schemas.microsoft.com/office/drawing/2017/decorative" val="1"/>
              </a:ext>
            </a:extLst>
          </p:cNvPr>
          <p:cNvSpPr/>
          <p:nvPr/>
        </p:nvSpPr>
        <p:spPr>
          <a:xfrm>
            <a:off x="4396943" y="0"/>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78889"/>
          <a:stretch/>
        </p:blipFill>
        <p:spPr>
          <a:xfrm>
            <a:off x="-1" y="5410200"/>
            <a:ext cx="9182101" cy="1447799"/>
          </a:xfrm>
          <a:prstGeom prst="rect">
            <a:avLst/>
          </a:prstGeom>
        </p:spPr>
      </p:pic>
      <p:sp>
        <p:nvSpPr>
          <p:cNvPr id="4" name="Text Placeholder 3">
            <a:extLst>
              <a:ext uri="{FF2B5EF4-FFF2-40B4-BE49-F238E27FC236}">
                <a16:creationId xmlns:a16="http://schemas.microsoft.com/office/drawing/2014/main" id="{0412E7A7-F11A-CA62-CA78-440B33175C8A}"/>
              </a:ext>
            </a:extLst>
          </p:cNvPr>
          <p:cNvSpPr>
            <a:spLocks noGrp="1"/>
          </p:cNvSpPr>
          <p:nvPr>
            <p:ph type="body" sz="half" idx="2"/>
          </p:nvPr>
        </p:nvSpPr>
        <p:spPr>
          <a:xfrm>
            <a:off x="629840" y="-1"/>
            <a:ext cx="5186761" cy="6857998"/>
          </a:xfrm>
        </p:spPr>
        <p:txBody>
          <a:bodyPr anchor="ctr">
            <a:normAutofit/>
          </a:bodyPr>
          <a:lstStyle/>
          <a:p>
            <a:r>
              <a:rPr lang="en-US" sz="2800" b="1" i="1" dirty="0">
                <a:latin typeface="Aptos" panose="020B0004020202020204" pitchFamily="34" charset="0"/>
              </a:rPr>
              <a:t>Speaker:</a:t>
            </a:r>
          </a:p>
          <a:p>
            <a:r>
              <a:rPr lang="en-US" sz="2800" dirty="0">
                <a:latin typeface="Aptos" panose="020B0004020202020204" pitchFamily="34" charset="0"/>
              </a:rPr>
              <a:t>Move us, O God, to cry out for the concern of the earth. </a:t>
            </a:r>
          </a:p>
          <a:p>
            <a:r>
              <a:rPr lang="en-US" sz="2800" dirty="0">
                <a:latin typeface="Aptos" panose="020B0004020202020204" pitchFamily="34" charset="0"/>
              </a:rPr>
              <a:t>Move us to reveal your shalom for the whole creation. </a:t>
            </a:r>
          </a:p>
          <a:p>
            <a:r>
              <a:rPr lang="en-US" sz="2800" dirty="0">
                <a:latin typeface="Aptos" panose="020B0004020202020204" pitchFamily="34" charset="0"/>
              </a:rPr>
              <a:t>God in your great love and mercy: </a:t>
            </a:r>
          </a:p>
          <a:p>
            <a:r>
              <a:rPr lang="en-US" sz="2800" b="1" i="1" dirty="0">
                <a:latin typeface="Aptos" panose="020B0004020202020204" pitchFamily="34" charset="0"/>
              </a:rPr>
              <a:t>Congregation: </a:t>
            </a:r>
          </a:p>
          <a:p>
            <a:r>
              <a:rPr lang="en-US" sz="2800" b="1" i="1" dirty="0">
                <a:solidFill>
                  <a:schemeClr val="accent4">
                    <a:lumMod val="40000"/>
                    <a:lumOff val="60000"/>
                  </a:schemeClr>
                </a:solidFill>
                <a:latin typeface="Aptos" panose="020B0004020202020204" pitchFamily="34" charset="0"/>
              </a:rPr>
              <a:t>God, renew us in Your Spirit </a:t>
            </a:r>
          </a:p>
          <a:p>
            <a:r>
              <a:rPr lang="en-US" sz="2800" b="1" i="1" dirty="0">
                <a:solidFill>
                  <a:schemeClr val="accent4">
                    <a:lumMod val="40000"/>
                    <a:lumOff val="60000"/>
                  </a:schemeClr>
                </a:solidFill>
                <a:latin typeface="Aptos" panose="020B0004020202020204" pitchFamily="34" charset="0"/>
              </a:rPr>
              <a:t>God restore the whole creation. </a:t>
            </a:r>
            <a:endParaRPr lang="en-AU" sz="2800" b="1" dirty="0">
              <a:solidFill>
                <a:schemeClr val="accent4">
                  <a:lumMod val="40000"/>
                  <a:lumOff val="60000"/>
                </a:schemeClr>
              </a:solidFill>
              <a:latin typeface="Aptos" panose="020B0004020202020204" pitchFamily="34" charset="0"/>
            </a:endParaRPr>
          </a:p>
        </p:txBody>
      </p:sp>
    </p:spTree>
    <p:extLst>
      <p:ext uri="{BB962C8B-B14F-4D97-AF65-F5344CB8AC3E}">
        <p14:creationId xmlns:p14="http://schemas.microsoft.com/office/powerpoint/2010/main" val="319606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F77057-4247-39DE-64B0-E36010777FD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87" r="6783"/>
          <a:stretch/>
        </p:blipFill>
        <p:spPr>
          <a:xfrm>
            <a:off x="4239558" y="0"/>
            <a:ext cx="4951507" cy="6858000"/>
          </a:xfrm>
          <a:prstGeom prst="rect">
            <a:avLst/>
          </a:prstGeom>
        </p:spPr>
      </p:pic>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1296"/>
          <a:stretch/>
        </p:blipFill>
        <p:spPr>
          <a:xfrm>
            <a:off x="0" y="5575301"/>
            <a:ext cx="9182100" cy="1282699"/>
          </a:xfrm>
          <a:prstGeom prst="rect">
            <a:avLst/>
          </a:prstGeom>
        </p:spPr>
      </p:pic>
      <p:sp>
        <p:nvSpPr>
          <p:cNvPr id="8" name="Rectangle 7">
            <a:extLst>
              <a:ext uri="{FF2B5EF4-FFF2-40B4-BE49-F238E27FC236}">
                <a16:creationId xmlns:a16="http://schemas.microsoft.com/office/drawing/2014/main" id="{D9E4EB22-32FA-4216-74CA-98F4ECFF9166}"/>
              </a:ext>
              <a:ext uri="{C183D7F6-B498-43B3-948B-1728B52AA6E4}">
                <adec:decorative xmlns:adec="http://schemas.microsoft.com/office/drawing/2017/decorative" val="1"/>
              </a:ext>
            </a:extLst>
          </p:cNvPr>
          <p:cNvSpPr/>
          <p:nvPr/>
        </p:nvSpPr>
        <p:spPr>
          <a:xfrm>
            <a:off x="2768167" y="0"/>
            <a:ext cx="3678273"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 Placeholder 3">
            <a:extLst>
              <a:ext uri="{FF2B5EF4-FFF2-40B4-BE49-F238E27FC236}">
                <a16:creationId xmlns:a16="http://schemas.microsoft.com/office/drawing/2014/main" id="{1E97FFEA-D257-EA2F-2586-6EDB8DA24097}"/>
              </a:ext>
            </a:extLst>
          </p:cNvPr>
          <p:cNvSpPr txBox="1">
            <a:spLocks/>
          </p:cNvSpPr>
          <p:nvPr/>
        </p:nvSpPr>
        <p:spPr>
          <a:xfrm>
            <a:off x="629840" y="-1"/>
            <a:ext cx="5186761" cy="6857998"/>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800" b="1" i="1" dirty="0">
                <a:latin typeface="Aptos" panose="020B0004020202020204" pitchFamily="34" charset="0"/>
              </a:rPr>
              <a:t>Leader: </a:t>
            </a:r>
          </a:p>
          <a:p>
            <a:r>
              <a:rPr lang="en-US" sz="2800" dirty="0">
                <a:latin typeface="Aptos" panose="020B0004020202020204" pitchFamily="34" charset="0"/>
              </a:rPr>
              <a:t>God of justice, humbly we pray for the whole inhabited earth, threatened by division, wars and injustice. </a:t>
            </a:r>
          </a:p>
          <a:p>
            <a:r>
              <a:rPr lang="en-US" sz="2800" dirty="0">
                <a:latin typeface="Aptos" panose="020B0004020202020204" pitchFamily="34" charset="0"/>
              </a:rPr>
              <a:t>Guide us, O God, that we may become renewed stewards of the earth, that we may work and act for the rights of the poor and oppressed, and amplify the voices of the women, youth and children in our societies. </a:t>
            </a:r>
          </a:p>
        </p:txBody>
      </p:sp>
    </p:spTree>
    <p:extLst>
      <p:ext uri="{BB962C8B-B14F-4D97-AF65-F5344CB8AC3E}">
        <p14:creationId xmlns:p14="http://schemas.microsoft.com/office/powerpoint/2010/main" val="364030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77634"/>
          <a:stretch/>
        </p:blipFill>
        <p:spPr>
          <a:xfrm>
            <a:off x="-3009897" y="5321300"/>
            <a:ext cx="12191998" cy="1536699"/>
          </a:xfrm>
          <a:prstGeom prst="rect">
            <a:avLst/>
          </a:prstGeom>
        </p:spPr>
      </p:pic>
      <p:sp>
        <p:nvSpPr>
          <p:cNvPr id="11" name="Picture Placeholder 10">
            <a:extLst>
              <a:ext uri="{FF2B5EF4-FFF2-40B4-BE49-F238E27FC236}">
                <a16:creationId xmlns:a16="http://schemas.microsoft.com/office/drawing/2014/main" id="{A43A006E-138B-4CA9-31E7-94487079709D}"/>
              </a:ext>
            </a:extLst>
          </p:cNvPr>
          <p:cNvSpPr>
            <a:spLocks noGrp="1"/>
          </p:cNvSpPr>
          <p:nvPr>
            <p:ph type="pic" idx="1"/>
          </p:nvPr>
        </p:nvSpPr>
        <p:spPr/>
        <p:txBody>
          <a:bodyPr/>
          <a:lstStyle/>
          <a:p>
            <a:endParaRPr lang="en-AU"/>
          </a:p>
        </p:txBody>
      </p:sp>
      <p:pic>
        <p:nvPicPr>
          <p:cNvPr id="7" name="Picture 6">
            <a:extLst>
              <a:ext uri="{FF2B5EF4-FFF2-40B4-BE49-F238E27FC236}">
                <a16:creationId xmlns:a16="http://schemas.microsoft.com/office/drawing/2014/main" id="{76A23726-6E1A-3C21-9FD5-8944476C5A4C}"/>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250" r="12752"/>
          <a:stretch/>
        </p:blipFill>
        <p:spPr>
          <a:xfrm>
            <a:off x="5697342" y="-1"/>
            <a:ext cx="3474639" cy="6858000"/>
          </a:xfrm>
          <a:prstGeom prst="rect">
            <a:avLst/>
          </a:prstGeom>
        </p:spPr>
      </p:pic>
      <p:sp>
        <p:nvSpPr>
          <p:cNvPr id="12" name="Rectangle 11">
            <a:extLst>
              <a:ext uri="{FF2B5EF4-FFF2-40B4-BE49-F238E27FC236}">
                <a16:creationId xmlns:a16="http://schemas.microsoft.com/office/drawing/2014/main" id="{499CEDE5-491F-E6ED-05DE-0D1C7B917942}"/>
              </a:ext>
              <a:ext uri="{C183D7F6-B498-43B3-948B-1728B52AA6E4}">
                <adec:decorative xmlns:adec="http://schemas.microsoft.com/office/drawing/2017/decorative" val="1"/>
              </a:ext>
            </a:extLst>
          </p:cNvPr>
          <p:cNvSpPr/>
          <p:nvPr/>
        </p:nvSpPr>
        <p:spPr>
          <a:xfrm>
            <a:off x="4619990" y="0"/>
            <a:ext cx="2171336"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0EF482E8-EBF7-AD15-9A59-3691E71ECEFC}"/>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4687" t="81296"/>
          <a:stretch/>
        </p:blipFill>
        <p:spPr>
          <a:xfrm>
            <a:off x="-1" y="5575300"/>
            <a:ext cx="9182101" cy="1282699"/>
          </a:xfrm>
          <a:prstGeom prst="rect">
            <a:avLst/>
          </a:prstGeom>
        </p:spPr>
      </p:pic>
      <p:sp>
        <p:nvSpPr>
          <p:cNvPr id="6" name="Text Placeholder 3">
            <a:extLst>
              <a:ext uri="{FF2B5EF4-FFF2-40B4-BE49-F238E27FC236}">
                <a16:creationId xmlns:a16="http://schemas.microsoft.com/office/drawing/2014/main" id="{29C652B4-F12B-94A1-697C-30015C0FD3CE}"/>
              </a:ext>
            </a:extLst>
          </p:cNvPr>
          <p:cNvSpPr>
            <a:spLocks noGrp="1"/>
          </p:cNvSpPr>
          <p:nvPr>
            <p:ph type="body" sz="half" idx="2"/>
          </p:nvPr>
        </p:nvSpPr>
        <p:spPr>
          <a:xfrm>
            <a:off x="629840" y="-1"/>
            <a:ext cx="5186761" cy="6857998"/>
          </a:xfrm>
        </p:spPr>
        <p:txBody>
          <a:bodyPr anchor="ctr">
            <a:normAutofit/>
          </a:bodyPr>
          <a:lstStyle/>
          <a:p>
            <a:r>
              <a:rPr lang="en-US" sz="2800" b="1" i="1" dirty="0">
                <a:latin typeface="Aptos" panose="020B0004020202020204" pitchFamily="34" charset="0"/>
              </a:rPr>
              <a:t>Speaker:</a:t>
            </a:r>
          </a:p>
          <a:p>
            <a:r>
              <a:rPr lang="en-US" sz="2800" dirty="0">
                <a:latin typeface="Aptos" panose="020B0004020202020204" pitchFamily="34" charset="0"/>
              </a:rPr>
              <a:t>May we pray and work for God’s love and justice to reign. </a:t>
            </a:r>
          </a:p>
          <a:p>
            <a:r>
              <a:rPr lang="en-US" sz="2800" dirty="0">
                <a:latin typeface="Aptos" panose="020B0004020202020204" pitchFamily="34" charset="0"/>
              </a:rPr>
              <a:t>Lead, O God, to proclaim your truth to power. </a:t>
            </a:r>
          </a:p>
          <a:p>
            <a:r>
              <a:rPr lang="en-US" sz="2800" dirty="0">
                <a:latin typeface="Aptos" panose="020B0004020202020204" pitchFamily="34" charset="0"/>
              </a:rPr>
              <a:t>God, in your great love and mercy:</a:t>
            </a:r>
          </a:p>
          <a:p>
            <a:r>
              <a:rPr lang="en-US" sz="2800" b="1" i="1" dirty="0">
                <a:latin typeface="Aptos" panose="020B0004020202020204" pitchFamily="34" charset="0"/>
              </a:rPr>
              <a:t>Congregation: </a:t>
            </a:r>
          </a:p>
          <a:p>
            <a:r>
              <a:rPr lang="en-US" sz="2800" b="1" i="1" dirty="0">
                <a:solidFill>
                  <a:schemeClr val="accent4">
                    <a:lumMod val="40000"/>
                    <a:lumOff val="60000"/>
                  </a:schemeClr>
                </a:solidFill>
                <a:latin typeface="Aptos" panose="020B0004020202020204" pitchFamily="34" charset="0"/>
              </a:rPr>
              <a:t>God, renew us in Your Spirit </a:t>
            </a:r>
          </a:p>
          <a:p>
            <a:r>
              <a:rPr lang="en-US" sz="2800" b="1" i="1" dirty="0">
                <a:solidFill>
                  <a:schemeClr val="accent4">
                    <a:lumMod val="40000"/>
                    <a:lumOff val="60000"/>
                  </a:schemeClr>
                </a:solidFill>
                <a:latin typeface="Aptos" panose="020B0004020202020204" pitchFamily="34" charset="0"/>
              </a:rPr>
              <a:t>God restore the whole creation. </a:t>
            </a:r>
            <a:endParaRPr lang="en-AU" sz="2800" b="1" dirty="0">
              <a:solidFill>
                <a:schemeClr val="accent4">
                  <a:lumMod val="40000"/>
                  <a:lumOff val="60000"/>
                </a:schemeClr>
              </a:solidFill>
              <a:latin typeface="Aptos" panose="020B0004020202020204" pitchFamily="34" charset="0"/>
            </a:endParaRPr>
          </a:p>
        </p:txBody>
      </p:sp>
    </p:spTree>
    <p:extLst>
      <p:ext uri="{BB962C8B-B14F-4D97-AF65-F5344CB8AC3E}">
        <p14:creationId xmlns:p14="http://schemas.microsoft.com/office/powerpoint/2010/main" val="1328104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FFB2EFD-FCA4-4B6A-364F-2C3935F73B2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3797618"/>
            <a:ext cx="9190335" cy="3060382"/>
          </a:xfrm>
          <a:prstGeom prst="rect">
            <a:avLst/>
          </a:prstGeom>
        </p:spPr>
      </p:pic>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77634"/>
          <a:stretch/>
        </p:blipFill>
        <p:spPr>
          <a:xfrm>
            <a:off x="-3009897" y="5321300"/>
            <a:ext cx="12191998" cy="1536699"/>
          </a:xfrm>
          <a:prstGeom prst="rect">
            <a:avLst/>
          </a:prstGeom>
        </p:spPr>
      </p:pic>
      <p:pic>
        <p:nvPicPr>
          <p:cNvPr id="5" name="Picture 4">
            <a:extLst>
              <a:ext uri="{FF2B5EF4-FFF2-40B4-BE49-F238E27FC236}">
                <a16:creationId xmlns:a16="http://schemas.microsoft.com/office/drawing/2014/main" id="{0EF482E8-EBF7-AD15-9A59-3691E71ECEF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547" t="81296"/>
          <a:stretch/>
        </p:blipFill>
        <p:spPr>
          <a:xfrm>
            <a:off x="-17167" y="5575300"/>
            <a:ext cx="9199267" cy="1282699"/>
          </a:xfrm>
          <a:prstGeom prst="rect">
            <a:avLst/>
          </a:prstGeom>
        </p:spPr>
      </p:pic>
      <p:sp>
        <p:nvSpPr>
          <p:cNvPr id="6" name="Text Placeholder 3">
            <a:extLst>
              <a:ext uri="{FF2B5EF4-FFF2-40B4-BE49-F238E27FC236}">
                <a16:creationId xmlns:a16="http://schemas.microsoft.com/office/drawing/2014/main" id="{C1D4671C-31B4-2EAD-0292-1C8895EA5A13}"/>
              </a:ext>
            </a:extLst>
          </p:cNvPr>
          <p:cNvSpPr txBox="1">
            <a:spLocks/>
          </p:cNvSpPr>
          <p:nvPr/>
        </p:nvSpPr>
        <p:spPr>
          <a:xfrm>
            <a:off x="206187" y="-1"/>
            <a:ext cx="8937813" cy="398033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700" b="1" i="1" dirty="0">
                <a:latin typeface="Aptos" panose="020B0004020202020204" pitchFamily="34" charset="0"/>
              </a:rPr>
              <a:t>Leader: </a:t>
            </a:r>
          </a:p>
          <a:p>
            <a:r>
              <a:rPr lang="en-US" sz="2700" dirty="0">
                <a:latin typeface="Aptos" panose="020B0004020202020204" pitchFamily="34" charset="0"/>
              </a:rPr>
              <a:t>God of wisdom and truth, renew us in your spirit so that we may follow your will and courageously carry out the mission you have entrusted amidst the challenges brought about by the changing times and adversities of today. </a:t>
            </a:r>
          </a:p>
          <a:p>
            <a:r>
              <a:rPr lang="en-US" sz="2700" dirty="0">
                <a:latin typeface="Aptos" panose="020B0004020202020204" pitchFamily="34" charset="0"/>
              </a:rPr>
              <a:t>God of love, by your love we are united, by your love we find hope, and by your love we are renewed. </a:t>
            </a:r>
          </a:p>
          <a:p>
            <a:r>
              <a:rPr lang="en-US" sz="2700" i="1" dirty="0">
                <a:latin typeface="Aptos" panose="020B0004020202020204" pitchFamily="34" charset="0"/>
              </a:rPr>
              <a:t>Amen.</a:t>
            </a:r>
          </a:p>
        </p:txBody>
      </p:sp>
    </p:spTree>
    <p:extLst>
      <p:ext uri="{BB962C8B-B14F-4D97-AF65-F5344CB8AC3E}">
        <p14:creationId xmlns:p14="http://schemas.microsoft.com/office/powerpoint/2010/main" val="2041388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71E03AA9-63BF-9762-7B75-888D8812E1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469" r="15167"/>
          <a:stretch/>
        </p:blipFill>
        <p:spPr bwMode="auto">
          <a:xfrm>
            <a:off x="-1" y="0"/>
            <a:ext cx="918833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77B46D44-8D03-048C-EBA0-EF3F6A438092}"/>
              </a:ext>
            </a:extLst>
          </p:cNvPr>
          <p:cNvSpPr>
            <a:spLocks noGrp="1"/>
          </p:cNvSpPr>
          <p:nvPr>
            <p:ph type="ctrTitle"/>
          </p:nvPr>
        </p:nvSpPr>
        <p:spPr>
          <a:xfrm>
            <a:off x="1371600" y="393700"/>
            <a:ext cx="7772400" cy="1028700"/>
          </a:xfrm>
        </p:spPr>
        <p:txBody>
          <a:bodyPr/>
          <a:lstStyle/>
          <a:p>
            <a:r>
              <a:rPr lang="en-AU" b="1" dirty="0">
                <a:effectLst>
                  <a:outerShdw blurRad="38100" dist="38100" dir="2700000" algn="tl">
                    <a:srgbClr val="000000">
                      <a:alpha val="43137"/>
                    </a:srgbClr>
                  </a:outerShdw>
                </a:effectLst>
                <a:latin typeface="Aptos" panose="020B0004020202020204" pitchFamily="34" charset="0"/>
              </a:rPr>
              <a:t>Offering</a:t>
            </a:r>
          </a:p>
        </p:txBody>
      </p:sp>
      <p:sp>
        <p:nvSpPr>
          <p:cNvPr id="6" name="Subtitle 5">
            <a:extLst>
              <a:ext uri="{FF2B5EF4-FFF2-40B4-BE49-F238E27FC236}">
                <a16:creationId xmlns:a16="http://schemas.microsoft.com/office/drawing/2014/main" id="{3417F6FF-53EC-DFA1-55B8-8ADEAAFDB1C5}"/>
              </a:ext>
            </a:extLst>
          </p:cNvPr>
          <p:cNvSpPr>
            <a:spLocks noGrp="1"/>
          </p:cNvSpPr>
          <p:nvPr>
            <p:ph type="subTitle" idx="1"/>
          </p:nvPr>
        </p:nvSpPr>
        <p:spPr>
          <a:xfrm>
            <a:off x="0" y="4733365"/>
            <a:ext cx="9188334" cy="2124635"/>
          </a:xfrm>
          <a:solidFill>
            <a:srgbClr val="000000"/>
          </a:solidFill>
          <a:ln>
            <a:noFill/>
          </a:ln>
          <a:effectLst/>
        </p:spPr>
        <p:txBody>
          <a:bodyPr anchor="ctr">
            <a:normAutofit/>
          </a:bodyPr>
          <a:lstStyle/>
          <a:p>
            <a:r>
              <a:rPr lang="en-US" i="0" dirty="0">
                <a:effectLst/>
                <a:latin typeface="Aptos" panose="020B0004020202020204" pitchFamily="34" charset="0"/>
              </a:rPr>
              <a:t>Every one of us has a role to play alongside our church partners.</a:t>
            </a:r>
          </a:p>
          <a:p>
            <a:r>
              <a:rPr lang="en-US" i="0" u="none" strike="noStrike" dirty="0">
                <a:effectLst/>
                <a:latin typeface="Aptos" panose="020B0004020202020204" pitchFamily="34" charset="0"/>
              </a:rPr>
              <a:t>Your gifts to UnitingWorld will be used with care, resourcing our partners to transform lives and communities.  </a:t>
            </a:r>
            <a:r>
              <a:rPr lang="en-US" i="0" dirty="0">
                <a:effectLst/>
                <a:latin typeface="Aptos" panose="020B0004020202020204" pitchFamily="34" charset="0"/>
              </a:rPr>
              <a:t>​</a:t>
            </a:r>
            <a:endParaRPr lang="en-AU" dirty="0">
              <a:latin typeface="Aptos" panose="020B0004020202020204" pitchFamily="34" charset="0"/>
            </a:endParaRPr>
          </a:p>
        </p:txBody>
      </p:sp>
      <p:pic>
        <p:nvPicPr>
          <p:cNvPr id="8" name="Picture 7">
            <a:extLst>
              <a:ext uri="{FF2B5EF4-FFF2-40B4-BE49-F238E27FC236}">
                <a16:creationId xmlns:a16="http://schemas.microsoft.com/office/drawing/2014/main" id="{15FFB84B-22F1-3B15-2313-68DDFE0B064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5000" t="81296"/>
          <a:stretch/>
        </p:blipFill>
        <p:spPr>
          <a:xfrm>
            <a:off x="44334" y="5575301"/>
            <a:ext cx="9144000" cy="1282699"/>
          </a:xfrm>
          <a:prstGeom prst="rect">
            <a:avLst/>
          </a:prstGeom>
        </p:spPr>
      </p:pic>
    </p:spTree>
    <p:extLst>
      <p:ext uri="{BB962C8B-B14F-4D97-AF65-F5344CB8AC3E}">
        <p14:creationId xmlns:p14="http://schemas.microsoft.com/office/powerpoint/2010/main" val="3839891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2975E3-CC6D-83E5-A5E3-FD7E12CA4039}"/>
              </a:ext>
            </a:extLst>
          </p:cNvPr>
          <p:cNvSpPr>
            <a:spLocks noGrp="1"/>
          </p:cNvSpPr>
          <p:nvPr>
            <p:ph type="title"/>
          </p:nvPr>
        </p:nvSpPr>
        <p:spPr/>
        <p:txBody>
          <a:bodyPr>
            <a:normAutofit/>
          </a:bodyPr>
          <a:lstStyle/>
          <a:p>
            <a:r>
              <a:rPr lang="en-AU" sz="3600" dirty="0">
                <a:latin typeface="Aptos" panose="020B0004020202020204" pitchFamily="34" charset="0"/>
              </a:rPr>
              <a:t>Dedication of Offering</a:t>
            </a:r>
          </a:p>
        </p:txBody>
      </p:sp>
      <p:sp>
        <p:nvSpPr>
          <p:cNvPr id="7" name="Text Placeholder 6">
            <a:extLst>
              <a:ext uri="{FF2B5EF4-FFF2-40B4-BE49-F238E27FC236}">
                <a16:creationId xmlns:a16="http://schemas.microsoft.com/office/drawing/2014/main" id="{2B31DD83-1716-21F5-1AD2-7509BF211BF4}"/>
              </a:ext>
            </a:extLst>
          </p:cNvPr>
          <p:cNvSpPr>
            <a:spLocks noGrp="1"/>
          </p:cNvSpPr>
          <p:nvPr>
            <p:ph type="body" sz="half" idx="2"/>
          </p:nvPr>
        </p:nvSpPr>
        <p:spPr>
          <a:xfrm>
            <a:off x="629840" y="1057835"/>
            <a:ext cx="7886700" cy="5800165"/>
          </a:xfrm>
        </p:spPr>
        <p:txBody>
          <a:bodyPr anchor="ctr">
            <a:noAutofit/>
          </a:bodyPr>
          <a:lstStyle/>
          <a:p>
            <a:r>
              <a:rPr lang="en-US" sz="2800" b="1" i="1" dirty="0">
                <a:latin typeface="Aptos" panose="020B0004020202020204" pitchFamily="34" charset="0"/>
              </a:rPr>
              <a:t>Leader:</a:t>
            </a:r>
          </a:p>
          <a:p>
            <a:r>
              <a:rPr lang="en-US" sz="2800" dirty="0">
                <a:latin typeface="Aptos" panose="020B0004020202020204" pitchFamily="34" charset="0"/>
              </a:rPr>
              <a:t>Gracious and compassionate God, </a:t>
            </a:r>
          </a:p>
          <a:p>
            <a:r>
              <a:rPr lang="en-US" sz="2800" dirty="0">
                <a:latin typeface="Aptos" panose="020B0004020202020204" pitchFamily="34" charset="0"/>
              </a:rPr>
              <a:t>You who call us to pursue justice, to love mercy, and to walk humbly, we give thanks for every individual striving to do good in our midst and throughout the world. </a:t>
            </a:r>
          </a:p>
          <a:p>
            <a:r>
              <a:rPr lang="en-US" sz="2800" dirty="0">
                <a:latin typeface="Aptos" panose="020B0004020202020204" pitchFamily="34" charset="0"/>
              </a:rPr>
              <a:t>We are grateful for the offerings that have been collected, reflecting the generosity of each person who joyfully participates in the ministry of love for others. May these contributions bring about tangible change for those in need. </a:t>
            </a:r>
          </a:p>
        </p:txBody>
      </p:sp>
    </p:spTree>
    <p:extLst>
      <p:ext uri="{BB962C8B-B14F-4D97-AF65-F5344CB8AC3E}">
        <p14:creationId xmlns:p14="http://schemas.microsoft.com/office/powerpoint/2010/main" val="18497620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B31DD83-1716-21F5-1AD2-7509BF211BF4}"/>
              </a:ext>
            </a:extLst>
          </p:cNvPr>
          <p:cNvSpPr>
            <a:spLocks noGrp="1"/>
          </p:cNvSpPr>
          <p:nvPr>
            <p:ph type="body" sz="half" idx="2"/>
          </p:nvPr>
        </p:nvSpPr>
        <p:spPr>
          <a:xfrm>
            <a:off x="629840" y="1"/>
            <a:ext cx="7886700" cy="6858000"/>
          </a:xfrm>
        </p:spPr>
        <p:txBody>
          <a:bodyPr anchor="ctr">
            <a:noAutofit/>
          </a:bodyPr>
          <a:lstStyle/>
          <a:p>
            <a:r>
              <a:rPr lang="en-US" sz="2800" dirty="0">
                <a:latin typeface="Aptos" panose="020B0004020202020204" pitchFamily="34" charset="0"/>
              </a:rPr>
              <a:t>We give thanks for our unity and commitment to proclaiming the good news through social justice, wholeness, and the well-being of life. </a:t>
            </a:r>
          </a:p>
          <a:p>
            <a:r>
              <a:rPr lang="en-US" sz="2800" dirty="0">
                <a:latin typeface="Aptos" panose="020B0004020202020204" pitchFamily="34" charset="0"/>
              </a:rPr>
              <a:t>As we present these offerings before You, O Lord, we ask for Your blessing upon them. May they be used wisely and effectively to further Your will on earth, bringing hope, healing and transformation to all who are touched by Your grace. </a:t>
            </a:r>
          </a:p>
          <a:p>
            <a:r>
              <a:rPr lang="en-US" sz="2800" dirty="0">
                <a:latin typeface="Aptos" panose="020B0004020202020204" pitchFamily="34" charset="0"/>
              </a:rPr>
              <a:t> </a:t>
            </a:r>
          </a:p>
        </p:txBody>
      </p:sp>
    </p:spTree>
    <p:extLst>
      <p:ext uri="{BB962C8B-B14F-4D97-AF65-F5344CB8AC3E}">
        <p14:creationId xmlns:p14="http://schemas.microsoft.com/office/powerpoint/2010/main" val="13741702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D26054B-1681-0D48-8EA7-6802EED2B127}"/>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4687" t="81296"/>
          <a:stretch/>
        </p:blipFill>
        <p:spPr>
          <a:xfrm>
            <a:off x="-1" y="5575300"/>
            <a:ext cx="9182101" cy="1282699"/>
          </a:xfrm>
          <a:prstGeom prst="rect">
            <a:avLst/>
          </a:prstGeom>
        </p:spPr>
      </p:pic>
      <p:sp>
        <p:nvSpPr>
          <p:cNvPr id="2" name="Text Placeholder 6">
            <a:extLst>
              <a:ext uri="{FF2B5EF4-FFF2-40B4-BE49-F238E27FC236}">
                <a16:creationId xmlns:a16="http://schemas.microsoft.com/office/drawing/2014/main" id="{C08D6D38-FC3C-7C36-B5AA-519BEE4A2440}"/>
              </a:ext>
            </a:extLst>
          </p:cNvPr>
          <p:cNvSpPr txBox="1">
            <a:spLocks/>
          </p:cNvSpPr>
          <p:nvPr/>
        </p:nvSpPr>
        <p:spPr>
          <a:xfrm>
            <a:off x="647699" y="-801"/>
            <a:ext cx="7886700" cy="6858000"/>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800" dirty="0">
                <a:latin typeface="Aptos" panose="020B0004020202020204" pitchFamily="34" charset="0"/>
              </a:rPr>
              <a:t>Empower us, O God, to continue in our mission with courage, compassion and </a:t>
            </a:r>
            <a:br>
              <a:rPr lang="en-US" sz="2800" dirty="0">
                <a:latin typeface="Aptos" panose="020B0004020202020204" pitchFamily="34" charset="0"/>
              </a:rPr>
            </a:br>
            <a:r>
              <a:rPr lang="en-US" sz="2800" dirty="0">
                <a:latin typeface="Aptos" panose="020B0004020202020204" pitchFamily="34" charset="0"/>
              </a:rPr>
              <a:t>unwavering dedication. </a:t>
            </a:r>
          </a:p>
          <a:p>
            <a:r>
              <a:rPr lang="en-US" sz="2800" dirty="0">
                <a:latin typeface="Aptos" panose="020B0004020202020204" pitchFamily="34" charset="0"/>
              </a:rPr>
              <a:t>May our actions be a testament to </a:t>
            </a:r>
            <a:br>
              <a:rPr lang="en-US" sz="2800" dirty="0">
                <a:latin typeface="Aptos" panose="020B0004020202020204" pitchFamily="34" charset="0"/>
              </a:rPr>
            </a:br>
            <a:r>
              <a:rPr lang="en-US" sz="2800" dirty="0">
                <a:latin typeface="Aptos" panose="020B0004020202020204" pitchFamily="34" charset="0"/>
              </a:rPr>
              <a:t>Your love, and may they inspire </a:t>
            </a:r>
            <a:br>
              <a:rPr lang="en-US" sz="2800" dirty="0">
                <a:latin typeface="Aptos" panose="020B0004020202020204" pitchFamily="34" charset="0"/>
              </a:rPr>
            </a:br>
            <a:r>
              <a:rPr lang="en-US" sz="2800" dirty="0">
                <a:latin typeface="Aptos" panose="020B0004020202020204" pitchFamily="34" charset="0"/>
              </a:rPr>
              <a:t>others to join in the work of </a:t>
            </a:r>
            <a:br>
              <a:rPr lang="en-US" sz="2800" dirty="0">
                <a:latin typeface="Aptos" panose="020B0004020202020204" pitchFamily="34" charset="0"/>
              </a:rPr>
            </a:br>
            <a:r>
              <a:rPr lang="en-US" sz="2800" dirty="0">
                <a:latin typeface="Aptos" panose="020B0004020202020204" pitchFamily="34" charset="0"/>
              </a:rPr>
              <a:t>building a world filled with </a:t>
            </a:r>
            <a:br>
              <a:rPr lang="en-US" sz="2800" dirty="0">
                <a:latin typeface="Aptos" panose="020B0004020202020204" pitchFamily="34" charset="0"/>
              </a:rPr>
            </a:br>
            <a:r>
              <a:rPr lang="en-US" sz="2800" dirty="0">
                <a:latin typeface="Aptos" panose="020B0004020202020204" pitchFamily="34" charset="0"/>
              </a:rPr>
              <a:t>justice, peace and joy. </a:t>
            </a:r>
          </a:p>
          <a:p>
            <a:r>
              <a:rPr lang="en-US" sz="2800" dirty="0">
                <a:latin typeface="Aptos" panose="020B0004020202020204" pitchFamily="34" charset="0"/>
              </a:rPr>
              <a:t>In the name of </a:t>
            </a:r>
            <a:br>
              <a:rPr lang="en-US" sz="2800" dirty="0">
                <a:latin typeface="Aptos" panose="020B0004020202020204" pitchFamily="34" charset="0"/>
              </a:rPr>
            </a:br>
            <a:r>
              <a:rPr lang="en-US" sz="2800" dirty="0">
                <a:latin typeface="Aptos" panose="020B0004020202020204" pitchFamily="34" charset="0"/>
              </a:rPr>
              <a:t>Jesus Christ, </a:t>
            </a:r>
            <a:br>
              <a:rPr lang="en-US" sz="2800" dirty="0">
                <a:latin typeface="Aptos" panose="020B0004020202020204" pitchFamily="34" charset="0"/>
              </a:rPr>
            </a:br>
            <a:r>
              <a:rPr lang="en-US" sz="2800" dirty="0">
                <a:latin typeface="Aptos" panose="020B0004020202020204" pitchFamily="34" charset="0"/>
              </a:rPr>
              <a:t>our Lord and </a:t>
            </a:r>
            <a:br>
              <a:rPr lang="en-US" sz="2800" dirty="0">
                <a:latin typeface="Aptos" panose="020B0004020202020204" pitchFamily="34" charset="0"/>
              </a:rPr>
            </a:br>
            <a:r>
              <a:rPr lang="en-US" sz="2800" dirty="0">
                <a:latin typeface="Aptos" panose="020B0004020202020204" pitchFamily="34" charset="0"/>
              </a:rPr>
              <a:t>Redeemer, we pray.  </a:t>
            </a:r>
          </a:p>
          <a:p>
            <a:r>
              <a:rPr lang="en-US" sz="2800" i="1" dirty="0">
                <a:latin typeface="Aptos" panose="020B0004020202020204" pitchFamily="34" charset="0"/>
              </a:rPr>
              <a:t>Amen.</a:t>
            </a:r>
          </a:p>
        </p:txBody>
      </p:sp>
      <p:pic>
        <p:nvPicPr>
          <p:cNvPr id="6" name="Picture 5" descr="A person holding a bucket of green plants&#10;&#10;Description automatically generated">
            <a:extLst>
              <a:ext uri="{FF2B5EF4-FFF2-40B4-BE49-F238E27FC236}">
                <a16:creationId xmlns:a16="http://schemas.microsoft.com/office/drawing/2014/main" id="{1472CF20-DE61-B337-2D4A-E995B38EC7D1}"/>
              </a:ext>
            </a:extLst>
          </p:cNvPr>
          <p:cNvPicPr>
            <a:picLocks noChangeAspect="1"/>
          </p:cNvPicPr>
          <p:nvPr/>
        </p:nvPicPr>
        <p:blipFill rotWithShape="1">
          <a:blip r:embed="rId3">
            <a:extLst>
              <a:ext uri="{28A0092B-C50C-407E-A947-70E740481C1C}">
                <a14:useLocalDpi xmlns:a14="http://schemas.microsoft.com/office/drawing/2010/main" val="0"/>
              </a:ext>
            </a:extLst>
          </a:blip>
          <a:srcRect r="5964"/>
          <a:stretch/>
        </p:blipFill>
        <p:spPr>
          <a:xfrm>
            <a:off x="2653553" y="1037210"/>
            <a:ext cx="6528547" cy="5819989"/>
          </a:xfrm>
          <a:prstGeom prst="rect">
            <a:avLst/>
          </a:prstGeom>
        </p:spPr>
      </p:pic>
    </p:spTree>
    <p:extLst>
      <p:ext uri="{BB962C8B-B14F-4D97-AF65-F5344CB8AC3E}">
        <p14:creationId xmlns:p14="http://schemas.microsoft.com/office/powerpoint/2010/main" val="606663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3411545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latin typeface="Aptos" panose="020B0004020202020204" pitchFamily="34" charset="0"/>
              </a:rPr>
              <a:t>A Sending Blessing </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a:xfrm>
            <a:off x="629840" y="793938"/>
            <a:ext cx="3942160" cy="6064062"/>
          </a:xfrm>
        </p:spPr>
        <p:txBody>
          <a:bodyPr anchor="ctr">
            <a:normAutofit/>
          </a:bodyPr>
          <a:lstStyle/>
          <a:p>
            <a:pPr algn="l" rtl="0" fontAlgn="base"/>
            <a:r>
              <a:rPr lang="en-US" b="0" i="0" u="none" strike="noStrike" dirty="0">
                <a:solidFill>
                  <a:srgbClr val="FFFFFF"/>
                </a:solidFill>
                <a:effectLst/>
                <a:latin typeface="Aptos" panose="020B0004020202020204" pitchFamily="34" charset="0"/>
              </a:rPr>
              <a:t>May the light of Your justice guide our path as we strive to bring justice to others. </a:t>
            </a:r>
          </a:p>
          <a:p>
            <a:pPr algn="l" rtl="0" fontAlgn="base"/>
            <a:r>
              <a:rPr lang="en-US" b="0" i="0" u="none" strike="noStrike" dirty="0">
                <a:solidFill>
                  <a:srgbClr val="FFFFFF"/>
                </a:solidFill>
                <a:effectLst/>
                <a:latin typeface="Aptos" panose="020B0004020202020204" pitchFamily="34" charset="0"/>
              </a:rPr>
              <a:t>May the love of Your mercy grant us strength as we continue to fight for equity for all. </a:t>
            </a:r>
          </a:p>
          <a:p>
            <a:pPr algn="l" rtl="0" fontAlgn="base"/>
            <a:r>
              <a:rPr lang="en-US" b="0" i="0" u="none" strike="noStrike" dirty="0">
                <a:solidFill>
                  <a:srgbClr val="FFFFFF"/>
                </a:solidFill>
                <a:effectLst/>
                <a:latin typeface="Aptos" panose="020B0004020202020204" pitchFamily="34" charset="0"/>
              </a:rPr>
              <a:t>May Your blessings of humility keep us united with those in need, wherever we may be. </a:t>
            </a:r>
          </a:p>
          <a:p>
            <a:pPr algn="l" rtl="0" fontAlgn="base"/>
            <a:r>
              <a:rPr lang="en-US" b="0" i="0" u="none" strike="noStrike" dirty="0">
                <a:solidFill>
                  <a:srgbClr val="FFFFFF"/>
                </a:solidFill>
                <a:effectLst/>
                <a:latin typeface="Aptos" panose="020B0004020202020204" pitchFamily="34" charset="0"/>
              </a:rPr>
              <a:t>May Your peace shine ever brighter in the midst of our world, offering hope, joy and justice to all. </a:t>
            </a:r>
          </a:p>
        </p:txBody>
      </p:sp>
      <p:pic>
        <p:nvPicPr>
          <p:cNvPr id="8" name="Picture 7" descr="A person and person posing for a photo&#10;&#10;Description automatically generated with medium confidence">
            <a:extLst>
              <a:ext uri="{FF2B5EF4-FFF2-40B4-BE49-F238E27FC236}">
                <a16:creationId xmlns:a16="http://schemas.microsoft.com/office/drawing/2014/main" id="{F6BF16C3-D588-0882-CD0B-9FDC939D18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5042" y="1332572"/>
            <a:ext cx="4731490" cy="4731490"/>
          </a:xfrm>
          <a:prstGeom prst="rect">
            <a:avLst/>
          </a:prstGeom>
        </p:spPr>
      </p:pic>
      <p:pic>
        <p:nvPicPr>
          <p:cNvPr id="9" name="Picture 8">
            <a:extLst>
              <a:ext uri="{FF2B5EF4-FFF2-40B4-BE49-F238E27FC236}">
                <a16:creationId xmlns:a16="http://schemas.microsoft.com/office/drawing/2014/main" id="{1DF7A6B6-0A94-1608-C5B0-9D066D24631A}"/>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1296"/>
          <a:stretch/>
        </p:blipFill>
        <p:spPr>
          <a:xfrm>
            <a:off x="-1" y="5575300"/>
            <a:ext cx="9182101" cy="1282699"/>
          </a:xfrm>
          <a:prstGeom prst="rect">
            <a:avLst/>
          </a:prstGeom>
        </p:spPr>
      </p:pic>
    </p:spTree>
    <p:extLst>
      <p:ext uri="{BB962C8B-B14F-4D97-AF65-F5344CB8AC3E}">
        <p14:creationId xmlns:p14="http://schemas.microsoft.com/office/powerpoint/2010/main" val="1558104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90DCCE04-601C-7C70-04DB-FF46863A738B}"/>
              </a:ext>
            </a:extLst>
          </p:cNvPr>
          <p:cNvSpPr>
            <a:spLocks noGrp="1"/>
          </p:cNvSpPr>
          <p:nvPr>
            <p:ph sz="half" idx="2"/>
          </p:nvPr>
        </p:nvSpPr>
        <p:spPr/>
        <p:txBody>
          <a:bodyPr>
            <a:normAutofit/>
          </a:bodyPr>
          <a:lstStyle/>
          <a:p>
            <a:endParaRPr lang="en-AU"/>
          </a:p>
        </p:txBody>
      </p:sp>
      <p:pic>
        <p:nvPicPr>
          <p:cNvPr id="14" name="Picture 13" descr="A picture containing text&#10;&#10;Description automatically generated">
            <a:extLst>
              <a:ext uri="{FF2B5EF4-FFF2-40B4-BE49-F238E27FC236}">
                <a16:creationId xmlns:a16="http://schemas.microsoft.com/office/drawing/2014/main" id="{437DCCFA-198B-9721-0240-00A0D36854C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675" r="5697"/>
          <a:stretch/>
        </p:blipFill>
        <p:spPr>
          <a:xfrm>
            <a:off x="4389917" y="0"/>
            <a:ext cx="4796614" cy="6858000"/>
          </a:xfrm>
          <a:prstGeom prst="rect">
            <a:avLst/>
          </a:prstGeom>
        </p:spPr>
      </p:pic>
      <p:sp>
        <p:nvSpPr>
          <p:cNvPr id="18" name="Rectangle 17">
            <a:extLst>
              <a:ext uri="{FF2B5EF4-FFF2-40B4-BE49-F238E27FC236}">
                <a16:creationId xmlns:a16="http://schemas.microsoft.com/office/drawing/2014/main" id="{383BB11D-041D-0972-DBF5-35CE75127B55}"/>
              </a:ext>
              <a:ext uri="{C183D7F6-B498-43B3-948B-1728B52AA6E4}">
                <adec:decorative xmlns:adec="http://schemas.microsoft.com/office/drawing/2017/decorative" val="1"/>
              </a:ext>
            </a:extLst>
          </p:cNvPr>
          <p:cNvSpPr/>
          <p:nvPr/>
        </p:nvSpPr>
        <p:spPr>
          <a:xfrm>
            <a:off x="3019427" y="0"/>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7" name="Picture 16">
            <a:extLst>
              <a:ext uri="{FF2B5EF4-FFF2-40B4-BE49-F238E27FC236}">
                <a16:creationId xmlns:a16="http://schemas.microsoft.com/office/drawing/2014/main" id="{8FF342F2-FE2D-63D1-6D3C-CDACD32B0AE4}"/>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1296"/>
          <a:stretch/>
        </p:blipFill>
        <p:spPr>
          <a:xfrm>
            <a:off x="4430" y="5575301"/>
            <a:ext cx="9182101" cy="1282699"/>
          </a:xfrm>
          <a:prstGeom prst="rect">
            <a:avLst/>
          </a:prstGeom>
        </p:spPr>
      </p:pic>
      <p:sp>
        <p:nvSpPr>
          <p:cNvPr id="4" name="Text Placeholder 3">
            <a:extLst>
              <a:ext uri="{FF2B5EF4-FFF2-40B4-BE49-F238E27FC236}">
                <a16:creationId xmlns:a16="http://schemas.microsoft.com/office/drawing/2014/main" id="{6C41D8B7-486A-38D7-C8DE-998C3A66C1BC}"/>
              </a:ext>
            </a:extLst>
          </p:cNvPr>
          <p:cNvSpPr>
            <a:spLocks noGrp="1"/>
          </p:cNvSpPr>
          <p:nvPr>
            <p:ph sz="half" idx="1"/>
          </p:nvPr>
        </p:nvSpPr>
        <p:spPr>
          <a:xfrm>
            <a:off x="628650" y="0"/>
            <a:ext cx="3886200" cy="6858000"/>
          </a:xfrm>
        </p:spPr>
        <p:txBody>
          <a:bodyPr anchor="ctr">
            <a:normAutofit/>
          </a:bodyPr>
          <a:lstStyle/>
          <a:p>
            <a:pPr marL="0" indent="0" algn="l" rtl="0" fontAlgn="base">
              <a:buNone/>
            </a:pPr>
            <a:r>
              <a:rPr lang="en-US" sz="2400" b="0" i="0" u="none" strike="noStrike" dirty="0">
                <a:solidFill>
                  <a:srgbClr val="FFFFFF"/>
                </a:solidFill>
                <a:effectLst/>
              </a:rPr>
              <a:t>As we depart from this gathering, may Your presence go before us, empowering us to be agents of Your love and instruments of Your peace. </a:t>
            </a:r>
          </a:p>
          <a:p>
            <a:pPr marL="0" indent="0" algn="l" rtl="0" fontAlgn="base">
              <a:buNone/>
            </a:pPr>
            <a:r>
              <a:rPr lang="en-US" sz="2400" b="0" i="0" u="none" strike="noStrike" dirty="0">
                <a:solidFill>
                  <a:srgbClr val="FFFFFF"/>
                </a:solidFill>
                <a:effectLst/>
              </a:rPr>
              <a:t>Go forth in the assurance of God's grace, mercy and everlasting love. </a:t>
            </a:r>
          </a:p>
          <a:p>
            <a:pPr marL="0" indent="0" algn="l" rtl="0" fontAlgn="base">
              <a:buNone/>
            </a:pPr>
            <a:r>
              <a:rPr lang="en-US" sz="2400" b="0" i="0" u="none" strike="noStrike" dirty="0">
                <a:solidFill>
                  <a:srgbClr val="FFFFFF"/>
                </a:solidFill>
                <a:effectLst/>
              </a:rPr>
              <a:t>In the name of Christ: </a:t>
            </a:r>
          </a:p>
          <a:p>
            <a:pPr marL="0" indent="0" algn="l" rtl="0" fontAlgn="base">
              <a:buNone/>
            </a:pPr>
            <a:r>
              <a:rPr lang="en-US" sz="2400" b="1" i="1" u="none" strike="noStrike" dirty="0">
                <a:solidFill>
                  <a:srgbClr val="FFFFFF"/>
                </a:solidFill>
                <a:effectLst/>
              </a:rPr>
              <a:t>Congregation: </a:t>
            </a:r>
          </a:p>
          <a:p>
            <a:pPr marL="0" indent="0" algn="l" rtl="0" fontAlgn="base">
              <a:buNone/>
            </a:pPr>
            <a:r>
              <a:rPr lang="en-US" sz="2400" b="1" i="1" u="none" strike="noStrike" dirty="0">
                <a:solidFill>
                  <a:schemeClr val="accent4">
                    <a:lumMod val="40000"/>
                    <a:lumOff val="60000"/>
                  </a:schemeClr>
                </a:solidFill>
                <a:effectLst/>
              </a:rPr>
              <a:t>Amen </a:t>
            </a:r>
          </a:p>
          <a:p>
            <a:pPr marL="0" indent="0" algn="l" rtl="0" fontAlgn="base">
              <a:buNone/>
            </a:pPr>
            <a:endParaRPr lang="en-AU" sz="2400" b="1" i="1" dirty="0">
              <a:solidFill>
                <a:schemeClr val="accent4"/>
              </a:solidFill>
            </a:endParaRPr>
          </a:p>
        </p:txBody>
      </p:sp>
    </p:spTree>
    <p:extLst>
      <p:ext uri="{BB962C8B-B14F-4D97-AF65-F5344CB8AC3E}">
        <p14:creationId xmlns:p14="http://schemas.microsoft.com/office/powerpoint/2010/main" val="1868575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2E9391-4E15-40F7-C498-D04FD9994614}"/>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9522" r="21"/>
          <a:stretch/>
        </p:blipFill>
        <p:spPr>
          <a:xfrm>
            <a:off x="1" y="0"/>
            <a:ext cx="9191458" cy="6848863"/>
          </a:xfrm>
          <a:prstGeom prst="rect">
            <a:avLst/>
          </a:prstGeom>
        </p:spPr>
      </p:pic>
      <p:sp>
        <p:nvSpPr>
          <p:cNvPr id="3" name="Subtitle 2"/>
          <p:cNvSpPr>
            <a:spLocks noGrp="1"/>
          </p:cNvSpPr>
          <p:nvPr>
            <p:ph type="subTitle" idx="1"/>
          </p:nvPr>
        </p:nvSpPr>
        <p:spPr>
          <a:xfrm>
            <a:off x="170120" y="2781786"/>
            <a:ext cx="4210494" cy="2375005"/>
          </a:xfrm>
        </p:spPr>
        <p:txBody>
          <a:bodyPr>
            <a:noAutofit/>
          </a:bodyPr>
          <a:lstStyle/>
          <a:p>
            <a:r>
              <a:rPr lang="en-US" sz="2200" dirty="0">
                <a:latin typeface="Aptos" panose="020B0004020202020204" pitchFamily="34" charset="0"/>
              </a:rPr>
              <a:t>Thank you for </a:t>
            </a:r>
            <a:br>
              <a:rPr lang="en-US" sz="2200" dirty="0">
                <a:latin typeface="Aptos" panose="020B0004020202020204" pitchFamily="34" charset="0"/>
              </a:rPr>
            </a:br>
            <a:r>
              <a:rPr lang="en-US" sz="2200" dirty="0">
                <a:latin typeface="Aptos" panose="020B0004020202020204" pitchFamily="34" charset="0"/>
              </a:rPr>
              <a:t>celebrating with us! ​</a:t>
            </a:r>
          </a:p>
          <a:p>
            <a:r>
              <a:rPr lang="en-US" sz="2200" dirty="0">
                <a:latin typeface="Aptos" panose="020B0004020202020204" pitchFamily="34" charset="0"/>
              </a:rPr>
              <a:t>To give online and find out </a:t>
            </a:r>
            <a:br>
              <a:rPr lang="en-US" sz="2200" dirty="0">
                <a:latin typeface="Aptos" panose="020B0004020202020204" pitchFamily="34" charset="0"/>
              </a:rPr>
            </a:br>
            <a:r>
              <a:rPr lang="en-US" sz="2200" dirty="0">
                <a:latin typeface="Aptos" panose="020B0004020202020204" pitchFamily="34" charset="0"/>
              </a:rPr>
              <a:t>more about UnitingWorld </a:t>
            </a:r>
            <a:br>
              <a:rPr lang="en-US" sz="2200" dirty="0">
                <a:latin typeface="Aptos" panose="020B0004020202020204" pitchFamily="34" charset="0"/>
              </a:rPr>
            </a:br>
            <a:r>
              <a:rPr lang="en-US" sz="2200" dirty="0">
                <a:latin typeface="Aptos" panose="020B0004020202020204" pitchFamily="34" charset="0"/>
              </a:rPr>
              <a:t>and our partners, please visit</a:t>
            </a:r>
            <a:br>
              <a:rPr lang="en-US" dirty="0">
                <a:latin typeface="Aptos" panose="020B0004020202020204" pitchFamily="34" charset="0"/>
              </a:rPr>
            </a:br>
            <a:r>
              <a:rPr lang="en-US" sz="2200" u="sng" dirty="0">
                <a:latin typeface="Aptos" panose="020B0004020202020204" pitchFamily="34" charset="0"/>
              </a:rPr>
              <a:t>www.unitingworld.org.au/sunday​</a:t>
            </a:r>
          </a:p>
        </p:txBody>
      </p:sp>
      <p:pic>
        <p:nvPicPr>
          <p:cNvPr id="13" name="Picture 12">
            <a:extLst>
              <a:ext uri="{FF2B5EF4-FFF2-40B4-BE49-F238E27FC236}">
                <a16:creationId xmlns:a16="http://schemas.microsoft.com/office/drawing/2014/main" id="{3A773DAB-4EBC-0EBB-A2F1-D2ABCDAE799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120" y="259800"/>
            <a:ext cx="4316820" cy="2521985"/>
          </a:xfrm>
          <a:prstGeom prst="rect">
            <a:avLst/>
          </a:prstGeom>
        </p:spPr>
      </p:pic>
      <p:pic>
        <p:nvPicPr>
          <p:cNvPr id="5" name="Picture 4" descr="Logo&#10;&#10;Description automatically generated with medium confidence">
            <a:extLst>
              <a:ext uri="{FF2B5EF4-FFF2-40B4-BE49-F238E27FC236}">
                <a16:creationId xmlns:a16="http://schemas.microsoft.com/office/drawing/2014/main" id="{E37B527F-48EF-2D8F-3607-A7A0D7DF1C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119" y="5411973"/>
            <a:ext cx="4043370" cy="1002078"/>
          </a:xfrm>
          <a:prstGeom prst="rect">
            <a:avLst/>
          </a:prstGeom>
        </p:spPr>
      </p:pic>
    </p:spTree>
    <p:extLst>
      <p:ext uri="{BB962C8B-B14F-4D97-AF65-F5344CB8AC3E}">
        <p14:creationId xmlns:p14="http://schemas.microsoft.com/office/powerpoint/2010/main" val="20012456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1455</TotalTime>
  <Words>2039</Words>
  <Application>Microsoft Office PowerPoint</Application>
  <PresentationFormat>On-screen Show (4:3)</PresentationFormat>
  <Paragraphs>151</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Aptos</vt:lpstr>
      <vt:lpstr>Arial</vt:lpstr>
      <vt:lpstr>Office Theme</vt:lpstr>
      <vt:lpstr>PowerPoint Presentation</vt:lpstr>
      <vt:lpstr>Acknowledging Country</vt:lpstr>
      <vt:lpstr>Call to worship</vt:lpstr>
      <vt:lpstr>PowerPoint Presentation</vt:lpstr>
      <vt:lpstr>PowerPoint Presentation</vt:lpstr>
      <vt:lpstr>Welcome to UnitingWorld Sunday</vt:lpstr>
      <vt:lpstr>PowerPoint Presentation</vt:lpstr>
      <vt:lpstr>PowerPoint Presentation</vt:lpstr>
      <vt:lpstr>PowerPoint Presentation</vt:lpstr>
      <vt:lpstr>Prayer</vt:lpstr>
      <vt:lpstr>PowerPoint Presentation</vt:lpstr>
      <vt:lpstr>PowerPoint Presentation</vt:lpstr>
      <vt:lpstr>Prayer for Mothers</vt:lpstr>
      <vt:lpstr>PowerPoint Presentation</vt:lpstr>
      <vt:lpstr>Song</vt:lpstr>
      <vt:lpstr>Kids’ Talk</vt:lpstr>
      <vt:lpstr>PowerPoint Presentation</vt:lpstr>
      <vt:lpstr>Song</vt:lpstr>
      <vt:lpstr>Micah 6:1-8</vt:lpstr>
      <vt:lpstr>PowerPoint Presentation</vt:lpstr>
      <vt:lpstr>PowerPoint Presentation</vt:lpstr>
      <vt:lpstr>Sermon </vt:lpstr>
      <vt:lpstr>Play the sermon video</vt:lpstr>
      <vt:lpstr>Song</vt:lpstr>
      <vt:lpstr>Prayers of Intercession</vt:lpstr>
      <vt:lpstr>PowerPoint Presentation</vt:lpstr>
      <vt:lpstr>PowerPoint Presentation</vt:lpstr>
      <vt:lpstr>PowerPoint Presentation</vt:lpstr>
      <vt:lpstr>PowerPoint Presentation</vt:lpstr>
      <vt:lpstr>Offering</vt:lpstr>
      <vt:lpstr>Dedication of Offering</vt:lpstr>
      <vt:lpstr>PowerPoint Presentation</vt:lpstr>
      <vt:lpstr>PowerPoint Presentation</vt:lpstr>
      <vt:lpstr>Song</vt:lpstr>
      <vt:lpstr>A Sending Blessing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Stephanie Uhlmann</cp:lastModifiedBy>
  <cp:revision>3</cp:revision>
  <dcterms:created xsi:type="dcterms:W3CDTF">2023-04-11T06:01:14Z</dcterms:created>
  <dcterms:modified xsi:type="dcterms:W3CDTF">2024-05-03T05:11:29Z</dcterms:modified>
</cp:coreProperties>
</file>