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5" r:id="rId2"/>
    <p:sldId id="256" r:id="rId3"/>
    <p:sldId id="258" r:id="rId4"/>
    <p:sldId id="260" r:id="rId5"/>
    <p:sldId id="261" r:id="rId6"/>
    <p:sldId id="262" r:id="rId7"/>
    <p:sldId id="263" r:id="rId8"/>
    <p:sldId id="267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45A9BC-F89A-4728-ADC5-A6717A8C78E2}" v="7" dt="2026-02-24T06:02:42.8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Uhlmann" userId="49d03370-640d-400e-b034-1c88f63afafb" providerId="ADAL" clId="{51C3D24B-301D-4865-96C3-F0DDD5891BE2}"/>
    <pc:docChg chg="custSel delSld modSld">
      <pc:chgData name="Stephanie Uhlmann" userId="49d03370-640d-400e-b034-1c88f63afafb" providerId="ADAL" clId="{51C3D24B-301D-4865-96C3-F0DDD5891BE2}" dt="2026-02-24T06:02:42.893" v="14"/>
      <pc:docMkLst>
        <pc:docMk/>
      </pc:docMkLst>
      <pc:sldChg chg="addSp delSp modSp mod">
        <pc:chgData name="Stephanie Uhlmann" userId="49d03370-640d-400e-b034-1c88f63afafb" providerId="ADAL" clId="{51C3D24B-301D-4865-96C3-F0DDD5891BE2}" dt="2026-02-24T06:02:02.534" v="8"/>
        <pc:sldMkLst>
          <pc:docMk/>
          <pc:sldMk cId="1429917152" sldId="256"/>
        </pc:sldMkLst>
        <pc:picChg chg="del">
          <ac:chgData name="Stephanie Uhlmann" userId="49d03370-640d-400e-b034-1c88f63afafb" providerId="ADAL" clId="{51C3D24B-301D-4865-96C3-F0DDD5891BE2}" dt="2026-02-24T06:01:45.133" v="0" actId="478"/>
          <ac:picMkLst>
            <pc:docMk/>
            <pc:sldMk cId="1429917152" sldId="256"/>
            <ac:picMk id="3" creationId="{0970EF75-0A8B-1E65-B3D3-0ADFB2C47764}"/>
          </ac:picMkLst>
        </pc:picChg>
        <pc:picChg chg="add mod">
          <ac:chgData name="Stephanie Uhlmann" userId="49d03370-640d-400e-b034-1c88f63afafb" providerId="ADAL" clId="{51C3D24B-301D-4865-96C3-F0DDD5891BE2}" dt="2026-02-24T06:02:02.534" v="8"/>
          <ac:picMkLst>
            <pc:docMk/>
            <pc:sldMk cId="1429917152" sldId="256"/>
            <ac:picMk id="4" creationId="{E91B2288-A318-5054-5D36-FD570FA87A5E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2-24T06:02:13.552" v="9"/>
        <pc:sldMkLst>
          <pc:docMk/>
          <pc:sldMk cId="1718115790" sldId="258"/>
        </pc:sldMkLst>
        <pc:picChg chg="del">
          <ac:chgData name="Stephanie Uhlmann" userId="49d03370-640d-400e-b034-1c88f63afafb" providerId="ADAL" clId="{51C3D24B-301D-4865-96C3-F0DDD5891BE2}" dt="2026-02-24T06:01:46.914" v="1" actId="478"/>
          <ac:picMkLst>
            <pc:docMk/>
            <pc:sldMk cId="1718115790" sldId="258"/>
            <ac:picMk id="3" creationId="{3F5DE48C-46C3-09B5-50CD-3D4EA89FB690}"/>
          </ac:picMkLst>
        </pc:picChg>
        <pc:picChg chg="add mod">
          <ac:chgData name="Stephanie Uhlmann" userId="49d03370-640d-400e-b034-1c88f63afafb" providerId="ADAL" clId="{51C3D24B-301D-4865-96C3-F0DDD5891BE2}" dt="2026-02-24T06:02:13.552" v="9"/>
          <ac:picMkLst>
            <pc:docMk/>
            <pc:sldMk cId="1718115790" sldId="258"/>
            <ac:picMk id="4" creationId="{A930539A-4B4A-DD5A-3D30-B8C746BF67A5}"/>
          </ac:picMkLst>
        </pc:picChg>
      </pc:sldChg>
      <pc:sldChg chg="del">
        <pc:chgData name="Stephanie Uhlmann" userId="49d03370-640d-400e-b034-1c88f63afafb" providerId="ADAL" clId="{51C3D24B-301D-4865-96C3-F0DDD5891BE2}" dt="2026-02-24T06:01:47.950" v="2" actId="47"/>
        <pc:sldMkLst>
          <pc:docMk/>
          <pc:sldMk cId="1145275891" sldId="259"/>
        </pc:sldMkLst>
      </pc:sldChg>
      <pc:sldChg chg="addSp delSp modSp mod">
        <pc:chgData name="Stephanie Uhlmann" userId="49d03370-640d-400e-b034-1c88f63afafb" providerId="ADAL" clId="{51C3D24B-301D-4865-96C3-F0DDD5891BE2}" dt="2026-02-24T06:02:22.335" v="10"/>
        <pc:sldMkLst>
          <pc:docMk/>
          <pc:sldMk cId="771874254" sldId="260"/>
        </pc:sldMkLst>
        <pc:picChg chg="add mod">
          <ac:chgData name="Stephanie Uhlmann" userId="49d03370-640d-400e-b034-1c88f63afafb" providerId="ADAL" clId="{51C3D24B-301D-4865-96C3-F0DDD5891BE2}" dt="2026-02-24T06:02:22.335" v="10"/>
          <ac:picMkLst>
            <pc:docMk/>
            <pc:sldMk cId="771874254" sldId="260"/>
            <ac:picMk id="3" creationId="{346EC41C-B956-8FD0-FD6B-2BC11C8B268B}"/>
          </ac:picMkLst>
        </pc:picChg>
        <pc:picChg chg="del">
          <ac:chgData name="Stephanie Uhlmann" userId="49d03370-640d-400e-b034-1c88f63afafb" providerId="ADAL" clId="{51C3D24B-301D-4865-96C3-F0DDD5891BE2}" dt="2026-02-24T06:01:49.496" v="3" actId="478"/>
          <ac:picMkLst>
            <pc:docMk/>
            <pc:sldMk cId="771874254" sldId="260"/>
            <ac:picMk id="4" creationId="{92B2D815-5546-A1D3-50AB-307031A6A52A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2-24T06:02:27.815" v="11"/>
        <pc:sldMkLst>
          <pc:docMk/>
          <pc:sldMk cId="552611310" sldId="261"/>
        </pc:sldMkLst>
        <pc:picChg chg="add mod">
          <ac:chgData name="Stephanie Uhlmann" userId="49d03370-640d-400e-b034-1c88f63afafb" providerId="ADAL" clId="{51C3D24B-301D-4865-96C3-F0DDD5891BE2}" dt="2026-02-24T06:02:27.815" v="11"/>
          <ac:picMkLst>
            <pc:docMk/>
            <pc:sldMk cId="552611310" sldId="261"/>
            <ac:picMk id="3" creationId="{04BFA258-48EB-7C68-2575-274FCB66D248}"/>
          </ac:picMkLst>
        </pc:picChg>
        <pc:picChg chg="del">
          <ac:chgData name="Stephanie Uhlmann" userId="49d03370-640d-400e-b034-1c88f63afafb" providerId="ADAL" clId="{51C3D24B-301D-4865-96C3-F0DDD5891BE2}" dt="2026-02-24T06:01:51.575" v="4" actId="478"/>
          <ac:picMkLst>
            <pc:docMk/>
            <pc:sldMk cId="552611310" sldId="261"/>
            <ac:picMk id="4" creationId="{40EA9027-3128-2292-700E-F3A9A63CEA5A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2-24T06:02:33.606" v="12"/>
        <pc:sldMkLst>
          <pc:docMk/>
          <pc:sldMk cId="977804722" sldId="262"/>
        </pc:sldMkLst>
        <pc:picChg chg="add mod">
          <ac:chgData name="Stephanie Uhlmann" userId="49d03370-640d-400e-b034-1c88f63afafb" providerId="ADAL" clId="{51C3D24B-301D-4865-96C3-F0DDD5891BE2}" dt="2026-02-24T06:02:33.606" v="12"/>
          <ac:picMkLst>
            <pc:docMk/>
            <pc:sldMk cId="977804722" sldId="262"/>
            <ac:picMk id="3" creationId="{5538C727-CBA4-DBBE-61D6-104D98A77729}"/>
          </ac:picMkLst>
        </pc:picChg>
        <pc:picChg chg="del">
          <ac:chgData name="Stephanie Uhlmann" userId="49d03370-640d-400e-b034-1c88f63afafb" providerId="ADAL" clId="{51C3D24B-301D-4865-96C3-F0DDD5891BE2}" dt="2026-02-24T06:01:53.735" v="5" actId="478"/>
          <ac:picMkLst>
            <pc:docMk/>
            <pc:sldMk cId="977804722" sldId="262"/>
            <ac:picMk id="4" creationId="{F061738D-6C19-3D0C-6AFA-6FF9FAC16864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2-24T06:02:37.433" v="13"/>
        <pc:sldMkLst>
          <pc:docMk/>
          <pc:sldMk cId="3152615157" sldId="263"/>
        </pc:sldMkLst>
        <pc:picChg chg="add mod">
          <ac:chgData name="Stephanie Uhlmann" userId="49d03370-640d-400e-b034-1c88f63afafb" providerId="ADAL" clId="{51C3D24B-301D-4865-96C3-F0DDD5891BE2}" dt="2026-02-24T06:02:37.433" v="13"/>
          <ac:picMkLst>
            <pc:docMk/>
            <pc:sldMk cId="3152615157" sldId="263"/>
            <ac:picMk id="3" creationId="{B6A19D60-03D2-4737-5323-CBBDB90D6732}"/>
          </ac:picMkLst>
        </pc:picChg>
        <pc:picChg chg="del">
          <ac:chgData name="Stephanie Uhlmann" userId="49d03370-640d-400e-b034-1c88f63afafb" providerId="ADAL" clId="{51C3D24B-301D-4865-96C3-F0DDD5891BE2}" dt="2026-02-24T06:01:55.530" v="6" actId="478"/>
          <ac:picMkLst>
            <pc:docMk/>
            <pc:sldMk cId="3152615157" sldId="263"/>
            <ac:picMk id="4" creationId="{A45488B6-3D55-2C46-36BF-478517D091D6}"/>
          </ac:picMkLst>
        </pc:picChg>
      </pc:sldChg>
      <pc:sldChg chg="addSp delSp modSp mod">
        <pc:chgData name="Stephanie Uhlmann" userId="49d03370-640d-400e-b034-1c88f63afafb" providerId="ADAL" clId="{51C3D24B-301D-4865-96C3-F0DDD5891BE2}" dt="2026-02-24T06:02:42.893" v="14"/>
        <pc:sldMkLst>
          <pc:docMk/>
          <pc:sldMk cId="3740530544" sldId="267"/>
        </pc:sldMkLst>
        <pc:picChg chg="del">
          <ac:chgData name="Stephanie Uhlmann" userId="49d03370-640d-400e-b034-1c88f63afafb" providerId="ADAL" clId="{51C3D24B-301D-4865-96C3-F0DDD5891BE2}" dt="2026-02-24T06:01:57.350" v="7" actId="478"/>
          <ac:picMkLst>
            <pc:docMk/>
            <pc:sldMk cId="3740530544" sldId="267"/>
            <ac:picMk id="3" creationId="{7756C2BC-713D-89A5-74AB-EC0E804B413F}"/>
          </ac:picMkLst>
        </pc:picChg>
        <pc:picChg chg="add mod">
          <ac:chgData name="Stephanie Uhlmann" userId="49d03370-640d-400e-b034-1c88f63afafb" providerId="ADAL" clId="{51C3D24B-301D-4865-96C3-F0DDD5891BE2}" dt="2026-02-24T06:02:42.893" v="14"/>
          <ac:picMkLst>
            <pc:docMk/>
            <pc:sldMk cId="3740530544" sldId="267"/>
            <ac:picMk id="4" creationId="{3678738B-E084-E165-1F32-1A14DAFC3628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264B82-F5DB-48DC-A7AC-2C592CB4E674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AD1C04-8B5B-4A35-B59E-0ED89A99C0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049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2ED50-BC31-DB22-8CC4-EF7B397ADC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C4A06C-E10E-88F7-3E41-948DB69771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36453E-D429-B81E-2466-9273093C9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440A1-CF45-2E85-CE56-9E906020A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160D4-E832-7353-D6A2-A6F51CE809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2290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0A97DB-2EF4-61B3-8406-E211D0270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79109-DBC7-082E-9870-652693148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D9C8D2-5D47-F846-97CC-679624AC5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C7B9FB-4DF3-E78A-C4D0-40980F0C1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2DB7A3-5865-072C-AA85-7EEF8956AE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06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1A5003-4AEF-CF42-C756-E31E4F290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49974E-A0D7-3F4B-5B2D-1A9B1CD4B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A70914-9C1A-308A-76BB-53B291F3A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DA1FF4-D9BE-33AB-275B-081AD608C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4509C-8410-DB89-AC13-2C76E53A10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5640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0A305-BF94-AA3E-A0DC-20C417162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F1DFDD-35A9-1C0D-880A-747607A861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D79E9D-F50E-D575-5C2C-13490E39F1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0D7E32-D022-BF19-2EBA-3AE00CD53F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C3EDC4-61E5-ED2F-45C2-9D33A2E4C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C673FB-ED79-6A61-3E5C-FFCD2233A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803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A7E09-E351-4729-63C8-B82D694F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98708C-D5BA-483A-C367-22CB29B20E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73E61F-FD80-4058-8AB8-D788F005D8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DCA485-9661-58AB-60F1-94E70FBA356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91E14C-53E3-B3CC-2E19-78D3C0AC24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9175449-93AF-7BD0-8390-360A5A9ED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9E1C6A-8554-ECC1-DEC4-0C243A75E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122A3F-BA67-AF1F-0FED-897CDC597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1976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A273C8-CDA9-A023-2301-31FFA5E301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70EE88-0417-9935-4C61-564EFE4CF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4B04916-54F2-6D54-828E-C64C7F35A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BC5201E-97DB-59B1-5343-7E46A1EC7D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539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E34521-D7B9-3FA8-63CD-29D5585DB5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8621F0-C806-203D-90AC-5C6E9052D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412DFC-6A17-9A7F-547A-CF831D5C3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5776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5498B8-A188-AF69-59CE-076612CF4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ADD48-34B2-B805-F28A-AD7AEF53A9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0F2693-480C-D991-EE1E-4D0884D400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93B185-3B31-DC02-3C4A-C7D9C0DD6E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487A53-373B-3895-E4A5-AE513C21EF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53C49B-D3BC-BACB-5D8B-EF752A7F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234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1F210E-64D7-9BC8-917A-DB9D2B8135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8A85478-B311-ED07-C319-E42C727D601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7830BA-7E46-AFA5-1F5A-04ABDDFAD8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5CC2BE-47E9-D850-B61A-A7EEDB8C64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C4081C-131C-CA76-DDA0-E141C8B42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E4F320-E85F-8614-E7A5-759987AF5F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5529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E2162-69DA-C63E-1AF5-BEC48D349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04233F-167A-1FF5-63E0-DEA3E8D772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DC682D-9F58-8E05-8047-5E7B2ECBA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D052ED-2D32-1F03-F904-2F6594F8EA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F2809F-823F-2B69-CCAD-5F4595F322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0266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2D9009-FE68-1478-3C96-372277F81B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B78A8B-4500-00E1-B2DD-AC79AC82FB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4EF06E-D312-D41B-6094-94CDB2744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EE6AC-C34B-4DA1-94C0-7AC45904E2F8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DDD4F3-4EF8-6099-A9F9-D318871954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2E0151-D839-F0E8-62A6-F710AA2385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344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D5B320F-F821-6D20-AB10-3182ED65B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FF5647-886B-8421-E905-179A99C2D4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269129-7ACE-4E17-43EF-4B424299A0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17EE6AC-C34B-4DA1-94C0-7AC45904E2F8}" type="datetimeFigureOut">
              <a:rPr lang="en-US" smtClean="0"/>
              <a:t>2/24/2026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35AE2D-5254-FF9E-1114-65729ABDC6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3B73A6-2C66-5174-3CED-0DB0D45E39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A684F9-EDB8-4690-92BA-934A9BC1C0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477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4AD57-27B3-5022-8A92-2EA0D62045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women walking with a shovel&#10;&#10;AI-generated content may be incorrect.">
            <a:extLst>
              <a:ext uri="{FF2B5EF4-FFF2-40B4-BE49-F238E27FC236}">
                <a16:creationId xmlns:a16="http://schemas.microsoft.com/office/drawing/2014/main" id="{24CF7D79-FB54-0980-FFD4-8A5615F7BE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285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91B2288-A318-5054-5D36-FD570FA87A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917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EE753C-B745-F498-B84C-E5E9C8F81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930539A-4B4A-DD5A-3D30-B8C746BF6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1157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880316-CE04-1D10-3DB9-8EC9242F13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46EC41C-B956-8FD0-FD6B-2BC11C8B26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8742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1B0CB8-4213-C625-2EDD-3FED97C91A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BFA258-48EB-7C68-2575-274FCB66D2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611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DA510-980F-70AF-C6E7-42514D28DF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538C727-CBA4-DBBE-61D6-104D98A777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8047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ACA5B-E1FE-2FD9-E010-C62E35019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A19D60-03D2-4737-5323-CBBDB90D67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6151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678738B-E084-E165-1F32-1A14DAFC36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530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Stephanie Uhlmann</dc:creator>
  <cp:lastModifiedBy>Stephanie Uhlmann</cp:lastModifiedBy>
  <cp:revision>4</cp:revision>
  <dcterms:created xsi:type="dcterms:W3CDTF">2026-01-13T01:56:58Z</dcterms:created>
  <dcterms:modified xsi:type="dcterms:W3CDTF">2026-02-24T06:02:49Z</dcterms:modified>
</cp:coreProperties>
</file>