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58" r:id="rId5"/>
    <p:sldId id="257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0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0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2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3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A4C5C-5E95-4FCB-AC9B-A815AD2B2C1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6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women walking on a dirt road&#10;&#10;AI-generated content may be incorrect.">
            <a:extLst>
              <a:ext uri="{FF2B5EF4-FFF2-40B4-BE49-F238E27FC236}">
                <a16:creationId xmlns:a16="http://schemas.microsoft.com/office/drawing/2014/main" id="{6BADF8F2-35DC-3E8E-9D88-C0D4FE4FC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4CC2-3322-FB5E-31D4-7EF1FE3B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ild holding a globe&#10;&#10;AI-generated content may be incorrect.">
            <a:extLst>
              <a:ext uri="{FF2B5EF4-FFF2-40B4-BE49-F238E27FC236}">
                <a16:creationId xmlns:a16="http://schemas.microsoft.com/office/drawing/2014/main" id="{D3105ACD-3A69-B63C-A366-E27F6AA10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6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0BA6-DF4F-6EE1-B4DC-AB544B790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carrying a shovel and a water bottle&#10;&#10;AI-generated content may be incorrect.">
            <a:extLst>
              <a:ext uri="{FF2B5EF4-FFF2-40B4-BE49-F238E27FC236}">
                <a16:creationId xmlns:a16="http://schemas.microsoft.com/office/drawing/2014/main" id="{5E3E2E2C-F4BF-94E3-581B-D9606B8E0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13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CFF5-ECB0-A686-F04F-45F02E587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on a blanket smiling&#10;&#10;AI-generated content may be incorrect.">
            <a:extLst>
              <a:ext uri="{FF2B5EF4-FFF2-40B4-BE49-F238E27FC236}">
                <a16:creationId xmlns:a16="http://schemas.microsoft.com/office/drawing/2014/main" id="{1A5B1A8F-DA62-D939-25D6-680054416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01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5B13E-7B75-9C47-3178-A7D7DBD2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492E84D3-D243-D82F-7CAA-9325E3DE5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8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73408-3D97-74CE-A569-1A42FE378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42C94-4F89-D8B1-8135-9C87C93C9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Play video here</a:t>
            </a:r>
          </a:p>
        </p:txBody>
      </p:sp>
    </p:spTree>
    <p:extLst>
      <p:ext uri="{BB962C8B-B14F-4D97-AF65-F5344CB8AC3E}">
        <p14:creationId xmlns:p14="http://schemas.microsoft.com/office/powerpoint/2010/main" val="3223679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5BC8-B69A-F574-0F8B-5D7E7B38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a field holding leaves&#10;&#10;AI-generated content may be incorrect.">
            <a:extLst>
              <a:ext uri="{FF2B5EF4-FFF2-40B4-BE49-F238E27FC236}">
                <a16:creationId xmlns:a16="http://schemas.microsoft.com/office/drawing/2014/main" id="{710B48D6-38BA-FED5-7988-A214DF697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03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CAA5D-C475-A865-A868-DA5BD6F9D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7840C2-ABB7-1F64-15D5-98C39DCE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white text on a white background&#10;&#10;AI-generated content may be incorrect.">
            <a:extLst>
              <a:ext uri="{FF2B5EF4-FFF2-40B4-BE49-F238E27FC236}">
                <a16:creationId xmlns:a16="http://schemas.microsoft.com/office/drawing/2014/main" id="{8D9B1159-3B1B-1135-15C5-B5774AA26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42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22936-5FFF-B19A-976C-7ED96370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E29D45-E72F-C1D0-07DF-B185F434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A white text with blue and white text&#10;&#10;AI-generated content may be incorrect.">
            <a:extLst>
              <a:ext uri="{FF2B5EF4-FFF2-40B4-BE49-F238E27FC236}">
                <a16:creationId xmlns:a16="http://schemas.microsoft.com/office/drawing/2014/main" id="{100928E1-8654-C49E-5523-3A3A399FF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231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3</Words>
  <Application>Microsoft Office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Play video here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2026-01-12T23:41:10Z</dcterms:created>
  <dcterms:modified xsi:type="dcterms:W3CDTF">2026-01-13T00:04:18Z</dcterms:modified>
</cp:coreProperties>
</file>